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2"/>
  </p:notesMasterIdLst>
  <p:sldIdLst>
    <p:sldId id="296" r:id="rId5"/>
    <p:sldId id="297" r:id="rId6"/>
    <p:sldId id="295" r:id="rId7"/>
    <p:sldId id="299" r:id="rId8"/>
    <p:sldId id="301" r:id="rId9"/>
    <p:sldId id="288" r:id="rId10"/>
    <p:sldId id="298" r:id="rId11"/>
  </p:sldIdLst>
  <p:sldSz cx="13817600" cy="77724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id Arreazola" initials="DA" lastIdx="20" clrIdx="0">
    <p:extLst>
      <p:ext uri="{19B8F6BF-5375-455C-9EA6-DF929625EA0E}">
        <p15:presenceInfo xmlns:p15="http://schemas.microsoft.com/office/powerpoint/2012/main" userId="David Arreazol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4B35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2328" y="1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D1B494-09F5-40E1-AF83-D1BFB3E73982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29D66DA4-CBFC-417C-90B6-0C5BD8B73AE1}">
      <dgm:prSet phldrT="[Text]" custT="1"/>
      <dgm:spPr>
        <a:ln w="28575"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>
              <a:latin typeface="+mn-lt"/>
            </a:rPr>
            <a:t>Board of Trustees </a:t>
          </a:r>
        </a:p>
      </dgm:t>
    </dgm:pt>
    <dgm:pt modelId="{3B32693F-E2FB-4A7F-A636-1FDB24F4F3B2}" type="parTrans" cxnId="{FB3DAFAC-8FF1-4631-8B78-543D7D0EB28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AFA0EEC4-DBC6-4BBD-9D91-F06BCDA56576}" type="sibTrans" cxnId="{FB3DAFAC-8FF1-4631-8B78-543D7D0EB28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B9FA06A2-C03B-401F-B4CA-4FCF1ABDAB93}">
      <dgm:prSet custT="1"/>
      <dgm:spPr>
        <a:ln w="28575"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>
              <a:latin typeface="+mn-lt"/>
            </a:rPr>
            <a:t>President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>
              <a:latin typeface="+mn-lt"/>
            </a:rPr>
            <a:t>Dr. Maria Minerva “Minita” Ramirez</a:t>
          </a:r>
        </a:p>
      </dgm:t>
    </dgm:pt>
    <dgm:pt modelId="{CC46A38E-2F85-48D5-9B20-930946796C0F}" type="parTrans" cxnId="{EC24BFE6-51FE-4A20-9DAE-5D4D4D7DF60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>
            <a:latin typeface="+mn-lt"/>
          </a:endParaRPr>
        </a:p>
      </dgm:t>
    </dgm:pt>
    <dgm:pt modelId="{CAD168AC-7F53-44E0-BAD0-567C922AB77C}" type="sibTrans" cxnId="{EC24BFE6-51FE-4A20-9DAE-5D4D4D7DF60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4AAE4B4B-4BF1-4F02-B9D2-1147259D41E9}">
      <dgm:prSet custT="1"/>
      <dgm:spPr>
        <a:ln w="28575"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>
              <a:latin typeface="+mn-lt"/>
            </a:rPr>
            <a:t>Provost/Vice President of Academic Affairs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>
              <a:latin typeface="+mn-lt"/>
            </a:rPr>
            <a:t>Dr. Marisela Rodriguez Tijerina</a:t>
          </a:r>
        </a:p>
      </dgm:t>
    </dgm:pt>
    <dgm:pt modelId="{08DEC306-32AA-40AB-81C0-4CCDC1DB908D}" type="parTrans" cxnId="{3C5CA8E7-4D56-442D-BB07-4A81CC6C354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>
            <a:latin typeface="+mn-lt"/>
          </a:endParaRPr>
        </a:p>
      </dgm:t>
    </dgm:pt>
    <dgm:pt modelId="{264CA54C-8A8C-4CEC-8852-F725EC2DAAD0}" type="sibTrans" cxnId="{3C5CA8E7-4D56-442D-BB07-4A81CC6C354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FCC5C578-0E28-403D-B322-9FD4040A1461}">
      <dgm:prSet custT="1"/>
      <dgm:spPr>
        <a:ln w="28575"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>
              <a:latin typeface="+mn-lt"/>
            </a:rPr>
            <a:t>Vice President of Finance and Administration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>
              <a:latin typeface="+mn-lt"/>
            </a:rPr>
            <a:t>Cesar E. Vela, CPA</a:t>
          </a:r>
        </a:p>
      </dgm:t>
    </dgm:pt>
    <dgm:pt modelId="{E183D4F1-77D2-498B-963B-80A7326CA61E}" type="parTrans" cxnId="{DA18F584-08B2-496D-A836-4610EFEDB00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>
            <a:latin typeface="+mn-lt"/>
          </a:endParaRPr>
        </a:p>
      </dgm:t>
    </dgm:pt>
    <dgm:pt modelId="{963ACAAE-A6BE-4118-9548-04B3FA4506C2}" type="sibTrans" cxnId="{DA18F584-08B2-496D-A836-4610EFEDB00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F3D0D5EC-1BBF-4BEE-AF93-200FA6D89310}">
      <dgm:prSet custT="1"/>
      <dgm:spPr>
        <a:ln w="28575"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>
              <a:latin typeface="+mn-lt"/>
            </a:rPr>
            <a:t>Vice President of Student Success &amp; Compliance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>
              <a:latin typeface="+mn-lt"/>
            </a:rPr>
            <a:t>Dr. David V. Arreazola</a:t>
          </a:r>
        </a:p>
      </dgm:t>
    </dgm:pt>
    <dgm:pt modelId="{157E4F40-E2F0-4E0A-8F45-B7D9B223EEE1}" type="parTrans" cxnId="{9BAEA17A-C091-4FB8-A9AF-AC5C77236AE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>
            <a:latin typeface="+mn-lt"/>
          </a:endParaRPr>
        </a:p>
      </dgm:t>
    </dgm:pt>
    <dgm:pt modelId="{A8F4EFBE-3B7F-426C-8CE8-11250C72FB72}" type="sibTrans" cxnId="{9BAEA17A-C091-4FB8-A9AF-AC5C77236AE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DA17B5C5-0C72-4F2F-92BA-2F1A32D2AD1C}">
      <dgm:prSet custT="1"/>
      <dgm:spPr>
        <a:ln w="28575"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>
              <a:latin typeface="+mn-lt"/>
            </a:rPr>
            <a:t>Vice President of Institutional Advancement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>
              <a:latin typeface="+mn-lt"/>
            </a:rPr>
            <a:t>Dr. Diana Y. Ortiz</a:t>
          </a:r>
        </a:p>
      </dgm:t>
    </dgm:pt>
    <dgm:pt modelId="{BCA20B75-EEBE-43F9-B9F1-D6158AD19E26}" type="parTrans" cxnId="{D410927C-711A-4F6B-BF27-3F7DC09BB62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>
            <a:latin typeface="+mn-lt"/>
          </a:endParaRPr>
        </a:p>
      </dgm:t>
    </dgm:pt>
    <dgm:pt modelId="{1469CA0F-4493-4FD5-9ABB-23CC262D101A}" type="sibTrans" cxnId="{D410927C-711A-4F6B-BF27-3F7DC09BB62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262E5225-891B-42D9-8C72-CEE1EB19845D}">
      <dgm:prSet custT="1"/>
      <dgm:spPr>
        <a:ln w="28575"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>
              <a:latin typeface="+mn-lt"/>
            </a:rPr>
            <a:t>Executive Director of Human Resources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>
              <a:latin typeface="+mn-lt"/>
            </a:rPr>
            <a:t>Veronica G. Cardenas</a:t>
          </a:r>
        </a:p>
      </dgm:t>
    </dgm:pt>
    <dgm:pt modelId="{3245B65D-4382-4F23-AB84-02AF3E7F97D8}" type="parTrans" cxnId="{F57A4C0C-ADDC-4497-8412-313D78DD6D0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>
            <a:latin typeface="+mn-lt"/>
          </a:endParaRPr>
        </a:p>
      </dgm:t>
    </dgm:pt>
    <dgm:pt modelId="{406DEF96-DA7C-414E-96B6-BF30FFCB28C1}" type="sibTrans" cxnId="{F57A4C0C-ADDC-4497-8412-313D78DD6D0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56E630C7-8BF3-4737-A4C9-7C16CB2545BF}" type="asst">
      <dgm:prSet custT="1"/>
      <dgm:spPr>
        <a:ln w="28575"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>
              <a:latin typeface="+mn-lt"/>
            </a:rPr>
            <a:t>Administrative Assistant IV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>
              <a:latin typeface="+mn-lt"/>
            </a:rPr>
            <a:t>to the President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>
              <a:latin typeface="+mn-lt"/>
            </a:rPr>
            <a:t>Mirasol Tabarez </a:t>
          </a:r>
        </a:p>
      </dgm:t>
    </dgm:pt>
    <dgm:pt modelId="{D33B4CC2-FC5E-4D4D-B99C-90E03DAC207A}" type="parTrans" cxnId="{B1869EA8-327F-485E-9A6A-0A7750AC1C2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>
            <a:latin typeface="+mn-lt"/>
          </a:endParaRPr>
        </a:p>
      </dgm:t>
    </dgm:pt>
    <dgm:pt modelId="{AE3B2017-8FDD-4597-B57E-B1C741CB6284}" type="sibTrans" cxnId="{B1869EA8-327F-485E-9A6A-0A7750AC1C28}">
      <dgm:prSet/>
      <dgm:spPr/>
      <dgm:t>
        <a:bodyPr/>
        <a:lstStyle/>
        <a:p>
          <a:endParaRPr lang="en-US"/>
        </a:p>
      </dgm:t>
    </dgm:pt>
    <dgm:pt modelId="{E3347B10-F3CB-4A44-B5E9-39C2CBA32488}" type="asst">
      <dgm:prSet custT="1"/>
      <dgm:spPr>
        <a:ln w="28575"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>
              <a:latin typeface="+mn-lt"/>
            </a:rPr>
            <a:t>Executive Assistant to the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>
              <a:latin typeface="+mn-lt"/>
            </a:rPr>
            <a:t>Board of Trustees &amp; President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>
              <a:latin typeface="+mn-lt"/>
            </a:rPr>
            <a:t>Elizabeth Bocanegra</a:t>
          </a:r>
        </a:p>
      </dgm:t>
    </dgm:pt>
    <dgm:pt modelId="{7C6F3CD3-6F67-427D-A37B-A798DFD3F17D}" type="parTrans" cxnId="{F7F51D75-42A0-4838-90F9-8B71275FA0D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>
            <a:latin typeface="+mn-lt"/>
          </a:endParaRPr>
        </a:p>
      </dgm:t>
    </dgm:pt>
    <dgm:pt modelId="{4AB28A58-B35C-4E65-A0A5-A631A9087479}" type="sibTrans" cxnId="{F7F51D75-42A0-4838-90F9-8B71275FA0D9}">
      <dgm:prSet/>
      <dgm:spPr/>
      <dgm:t>
        <a:bodyPr/>
        <a:lstStyle/>
        <a:p>
          <a:endParaRPr lang="en-US"/>
        </a:p>
      </dgm:t>
    </dgm:pt>
    <dgm:pt modelId="{81DEB3A6-1C01-4405-BD39-B5C11C7B7A39}" type="pres">
      <dgm:prSet presAssocID="{E8D1B494-09F5-40E1-AF83-D1BFB3E7398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8611A94-306C-45DB-96D5-FC11A84CD0E4}" type="pres">
      <dgm:prSet presAssocID="{29D66DA4-CBFC-417C-90B6-0C5BD8B73AE1}" presName="hierRoot1" presStyleCnt="0">
        <dgm:presLayoutVars>
          <dgm:hierBranch val="init"/>
        </dgm:presLayoutVars>
      </dgm:prSet>
      <dgm:spPr/>
    </dgm:pt>
    <dgm:pt modelId="{02E471CF-C038-4DB7-818E-4032BABA02CE}" type="pres">
      <dgm:prSet presAssocID="{29D66DA4-CBFC-417C-90B6-0C5BD8B73AE1}" presName="rootComposite1" presStyleCnt="0"/>
      <dgm:spPr/>
    </dgm:pt>
    <dgm:pt modelId="{221E2568-601C-4693-BFA3-568AE329ABD0}" type="pres">
      <dgm:prSet presAssocID="{29D66DA4-CBFC-417C-90B6-0C5BD8B73AE1}" presName="rootText1" presStyleLbl="node0" presStyleIdx="0" presStyleCnt="1" custScaleX="166361" custLinFactNeighborX="-469" custLinFactNeighborY="22138">
        <dgm:presLayoutVars>
          <dgm:chPref val="3"/>
        </dgm:presLayoutVars>
      </dgm:prSet>
      <dgm:spPr/>
    </dgm:pt>
    <dgm:pt modelId="{F5C68404-3FC8-49EC-98D4-8F8E3A572D53}" type="pres">
      <dgm:prSet presAssocID="{29D66DA4-CBFC-417C-90B6-0C5BD8B73AE1}" presName="rootConnector1" presStyleLbl="node1" presStyleIdx="0" presStyleCnt="0"/>
      <dgm:spPr/>
    </dgm:pt>
    <dgm:pt modelId="{48B97A0F-8452-422C-83C3-E9823E25558C}" type="pres">
      <dgm:prSet presAssocID="{29D66DA4-CBFC-417C-90B6-0C5BD8B73AE1}" presName="hierChild2" presStyleCnt="0"/>
      <dgm:spPr/>
    </dgm:pt>
    <dgm:pt modelId="{8C64A979-1BD5-4D98-8690-413E6DCD1DB1}" type="pres">
      <dgm:prSet presAssocID="{CC46A38E-2F85-48D5-9B20-930946796C0F}" presName="Name37" presStyleLbl="parChTrans1D2" presStyleIdx="0" presStyleCnt="1"/>
      <dgm:spPr/>
    </dgm:pt>
    <dgm:pt modelId="{77E6E5AB-7DCE-4F06-A047-386A5F8A1A49}" type="pres">
      <dgm:prSet presAssocID="{B9FA06A2-C03B-401F-B4CA-4FCF1ABDAB93}" presName="hierRoot2" presStyleCnt="0">
        <dgm:presLayoutVars>
          <dgm:hierBranch/>
        </dgm:presLayoutVars>
      </dgm:prSet>
      <dgm:spPr/>
    </dgm:pt>
    <dgm:pt modelId="{7170CBDD-1B9B-4B80-80DD-76E509FA2B3F}" type="pres">
      <dgm:prSet presAssocID="{B9FA06A2-C03B-401F-B4CA-4FCF1ABDAB93}" presName="rootComposite" presStyleCnt="0"/>
      <dgm:spPr/>
    </dgm:pt>
    <dgm:pt modelId="{C866AF75-37E9-433C-A062-F1B747C85FBB}" type="pres">
      <dgm:prSet presAssocID="{B9FA06A2-C03B-401F-B4CA-4FCF1ABDAB93}" presName="rootText" presStyleLbl="node2" presStyleIdx="0" presStyleCnt="1">
        <dgm:presLayoutVars>
          <dgm:chPref val="3"/>
        </dgm:presLayoutVars>
      </dgm:prSet>
      <dgm:spPr/>
    </dgm:pt>
    <dgm:pt modelId="{02B0D3F5-F116-4CE0-89F2-37E69F6B1FEC}" type="pres">
      <dgm:prSet presAssocID="{B9FA06A2-C03B-401F-B4CA-4FCF1ABDAB93}" presName="rootConnector" presStyleLbl="node2" presStyleIdx="0" presStyleCnt="1"/>
      <dgm:spPr/>
    </dgm:pt>
    <dgm:pt modelId="{09747F66-3E49-4254-9D03-D86E81D2AE6C}" type="pres">
      <dgm:prSet presAssocID="{B9FA06A2-C03B-401F-B4CA-4FCF1ABDAB93}" presName="hierChild4" presStyleCnt="0"/>
      <dgm:spPr/>
    </dgm:pt>
    <dgm:pt modelId="{6AB711E7-5722-4FF0-8802-409FC3A26ADB}" type="pres">
      <dgm:prSet presAssocID="{08DEC306-32AA-40AB-81C0-4CCDC1DB908D}" presName="Name35" presStyleLbl="parChTrans1D3" presStyleIdx="0" presStyleCnt="7"/>
      <dgm:spPr/>
    </dgm:pt>
    <dgm:pt modelId="{3B85CEF5-CEC8-4F5D-93B2-33F878B27852}" type="pres">
      <dgm:prSet presAssocID="{4AAE4B4B-4BF1-4F02-B9D2-1147259D41E9}" presName="hierRoot2" presStyleCnt="0">
        <dgm:presLayoutVars>
          <dgm:hierBranch val="init"/>
        </dgm:presLayoutVars>
      </dgm:prSet>
      <dgm:spPr/>
    </dgm:pt>
    <dgm:pt modelId="{FD1E1E49-FFE8-4204-9588-7BC08DFCAD85}" type="pres">
      <dgm:prSet presAssocID="{4AAE4B4B-4BF1-4F02-B9D2-1147259D41E9}" presName="rootComposite" presStyleCnt="0"/>
      <dgm:spPr/>
    </dgm:pt>
    <dgm:pt modelId="{6FE9050B-28C8-42AB-A613-E20E808EAFAE}" type="pres">
      <dgm:prSet presAssocID="{4AAE4B4B-4BF1-4F02-B9D2-1147259D41E9}" presName="rootText" presStyleLbl="node3" presStyleIdx="0" presStyleCnt="5">
        <dgm:presLayoutVars>
          <dgm:chPref val="3"/>
        </dgm:presLayoutVars>
      </dgm:prSet>
      <dgm:spPr/>
    </dgm:pt>
    <dgm:pt modelId="{3D755EC1-4611-4E56-93B8-122962B413EA}" type="pres">
      <dgm:prSet presAssocID="{4AAE4B4B-4BF1-4F02-B9D2-1147259D41E9}" presName="rootConnector" presStyleLbl="node3" presStyleIdx="0" presStyleCnt="5"/>
      <dgm:spPr/>
    </dgm:pt>
    <dgm:pt modelId="{9B639C9A-B047-42EC-A0E5-BDF126F552D7}" type="pres">
      <dgm:prSet presAssocID="{4AAE4B4B-4BF1-4F02-B9D2-1147259D41E9}" presName="hierChild4" presStyleCnt="0"/>
      <dgm:spPr/>
    </dgm:pt>
    <dgm:pt modelId="{3E21B45C-6A26-44CE-B4FD-58B041376F37}" type="pres">
      <dgm:prSet presAssocID="{4AAE4B4B-4BF1-4F02-B9D2-1147259D41E9}" presName="hierChild5" presStyleCnt="0"/>
      <dgm:spPr/>
    </dgm:pt>
    <dgm:pt modelId="{FD04E54D-BAB7-45E9-8C0A-DD2BB5F2C807}" type="pres">
      <dgm:prSet presAssocID="{E183D4F1-77D2-498B-963B-80A7326CA61E}" presName="Name35" presStyleLbl="parChTrans1D3" presStyleIdx="1" presStyleCnt="7"/>
      <dgm:spPr/>
    </dgm:pt>
    <dgm:pt modelId="{C467DD98-EF33-47CC-B9CB-95BCD50CE616}" type="pres">
      <dgm:prSet presAssocID="{FCC5C578-0E28-403D-B322-9FD4040A1461}" presName="hierRoot2" presStyleCnt="0">
        <dgm:presLayoutVars>
          <dgm:hierBranch val="init"/>
        </dgm:presLayoutVars>
      </dgm:prSet>
      <dgm:spPr/>
    </dgm:pt>
    <dgm:pt modelId="{7E83F3D3-8B0F-4055-A3E7-A96A613276BB}" type="pres">
      <dgm:prSet presAssocID="{FCC5C578-0E28-403D-B322-9FD4040A1461}" presName="rootComposite" presStyleCnt="0"/>
      <dgm:spPr/>
    </dgm:pt>
    <dgm:pt modelId="{7D0FB8B5-D83D-4202-A4DB-E099CB6F81A8}" type="pres">
      <dgm:prSet presAssocID="{FCC5C578-0E28-403D-B322-9FD4040A1461}" presName="rootText" presStyleLbl="node3" presStyleIdx="1" presStyleCnt="5">
        <dgm:presLayoutVars>
          <dgm:chPref val="3"/>
        </dgm:presLayoutVars>
      </dgm:prSet>
      <dgm:spPr/>
    </dgm:pt>
    <dgm:pt modelId="{AAB2AC76-76C5-47AE-AD99-3756D8E17479}" type="pres">
      <dgm:prSet presAssocID="{FCC5C578-0E28-403D-B322-9FD4040A1461}" presName="rootConnector" presStyleLbl="node3" presStyleIdx="1" presStyleCnt="5"/>
      <dgm:spPr/>
    </dgm:pt>
    <dgm:pt modelId="{DC4C1071-EB97-4CFB-B8CE-B749B2379653}" type="pres">
      <dgm:prSet presAssocID="{FCC5C578-0E28-403D-B322-9FD4040A1461}" presName="hierChild4" presStyleCnt="0"/>
      <dgm:spPr/>
    </dgm:pt>
    <dgm:pt modelId="{17C75CA3-43D0-4FAE-8066-B475790CD5DA}" type="pres">
      <dgm:prSet presAssocID="{FCC5C578-0E28-403D-B322-9FD4040A1461}" presName="hierChild5" presStyleCnt="0"/>
      <dgm:spPr/>
    </dgm:pt>
    <dgm:pt modelId="{63A1C039-8F53-43F2-A53F-DB82118A2EA1}" type="pres">
      <dgm:prSet presAssocID="{157E4F40-E2F0-4E0A-8F45-B7D9B223EEE1}" presName="Name35" presStyleLbl="parChTrans1D3" presStyleIdx="2" presStyleCnt="7"/>
      <dgm:spPr/>
    </dgm:pt>
    <dgm:pt modelId="{B63BDFEF-E88F-47AB-A900-16F73D954F3D}" type="pres">
      <dgm:prSet presAssocID="{F3D0D5EC-1BBF-4BEE-AF93-200FA6D89310}" presName="hierRoot2" presStyleCnt="0">
        <dgm:presLayoutVars>
          <dgm:hierBranch val="init"/>
        </dgm:presLayoutVars>
      </dgm:prSet>
      <dgm:spPr/>
    </dgm:pt>
    <dgm:pt modelId="{9FFDB3BC-69E2-46B4-A912-2E9EC3516AD6}" type="pres">
      <dgm:prSet presAssocID="{F3D0D5EC-1BBF-4BEE-AF93-200FA6D89310}" presName="rootComposite" presStyleCnt="0"/>
      <dgm:spPr/>
    </dgm:pt>
    <dgm:pt modelId="{78546B96-7FBF-400E-8134-B543F5D7534D}" type="pres">
      <dgm:prSet presAssocID="{F3D0D5EC-1BBF-4BEE-AF93-200FA6D89310}" presName="rootText" presStyleLbl="node3" presStyleIdx="2" presStyleCnt="5">
        <dgm:presLayoutVars>
          <dgm:chPref val="3"/>
        </dgm:presLayoutVars>
      </dgm:prSet>
      <dgm:spPr/>
    </dgm:pt>
    <dgm:pt modelId="{F8BFF4AA-1D07-4842-9358-6B058AE6ABD2}" type="pres">
      <dgm:prSet presAssocID="{F3D0D5EC-1BBF-4BEE-AF93-200FA6D89310}" presName="rootConnector" presStyleLbl="node3" presStyleIdx="2" presStyleCnt="5"/>
      <dgm:spPr/>
    </dgm:pt>
    <dgm:pt modelId="{41FB5E25-8AB1-4D5E-B961-23D15522CE08}" type="pres">
      <dgm:prSet presAssocID="{F3D0D5EC-1BBF-4BEE-AF93-200FA6D89310}" presName="hierChild4" presStyleCnt="0"/>
      <dgm:spPr/>
    </dgm:pt>
    <dgm:pt modelId="{040C167D-312E-40B6-A9E5-E2BD5E1A181B}" type="pres">
      <dgm:prSet presAssocID="{F3D0D5EC-1BBF-4BEE-AF93-200FA6D89310}" presName="hierChild5" presStyleCnt="0"/>
      <dgm:spPr/>
    </dgm:pt>
    <dgm:pt modelId="{ED4E6609-0026-4C42-9E4D-10F7490B3F1B}" type="pres">
      <dgm:prSet presAssocID="{BCA20B75-EEBE-43F9-B9F1-D6158AD19E26}" presName="Name35" presStyleLbl="parChTrans1D3" presStyleIdx="3" presStyleCnt="7"/>
      <dgm:spPr/>
    </dgm:pt>
    <dgm:pt modelId="{7CFB5E98-9713-4532-A3D9-003360610495}" type="pres">
      <dgm:prSet presAssocID="{DA17B5C5-0C72-4F2F-92BA-2F1A32D2AD1C}" presName="hierRoot2" presStyleCnt="0">
        <dgm:presLayoutVars>
          <dgm:hierBranch val="init"/>
        </dgm:presLayoutVars>
      </dgm:prSet>
      <dgm:spPr/>
    </dgm:pt>
    <dgm:pt modelId="{43B83ED3-1017-4014-B2A3-825A44849298}" type="pres">
      <dgm:prSet presAssocID="{DA17B5C5-0C72-4F2F-92BA-2F1A32D2AD1C}" presName="rootComposite" presStyleCnt="0"/>
      <dgm:spPr/>
    </dgm:pt>
    <dgm:pt modelId="{9113B0D6-57CA-4921-8073-F0408DC3499A}" type="pres">
      <dgm:prSet presAssocID="{DA17B5C5-0C72-4F2F-92BA-2F1A32D2AD1C}" presName="rootText" presStyleLbl="node3" presStyleIdx="3" presStyleCnt="5">
        <dgm:presLayoutVars>
          <dgm:chPref val="3"/>
        </dgm:presLayoutVars>
      </dgm:prSet>
      <dgm:spPr/>
    </dgm:pt>
    <dgm:pt modelId="{27D577CE-8F99-492D-B989-FADCB4522CC0}" type="pres">
      <dgm:prSet presAssocID="{DA17B5C5-0C72-4F2F-92BA-2F1A32D2AD1C}" presName="rootConnector" presStyleLbl="node3" presStyleIdx="3" presStyleCnt="5"/>
      <dgm:spPr/>
    </dgm:pt>
    <dgm:pt modelId="{D2AEE084-6607-42B4-89F1-9127409F4329}" type="pres">
      <dgm:prSet presAssocID="{DA17B5C5-0C72-4F2F-92BA-2F1A32D2AD1C}" presName="hierChild4" presStyleCnt="0"/>
      <dgm:spPr/>
    </dgm:pt>
    <dgm:pt modelId="{10068546-4C2A-465E-8FB8-604020564E05}" type="pres">
      <dgm:prSet presAssocID="{DA17B5C5-0C72-4F2F-92BA-2F1A32D2AD1C}" presName="hierChild5" presStyleCnt="0"/>
      <dgm:spPr/>
    </dgm:pt>
    <dgm:pt modelId="{52D38289-7FA7-4876-90D6-51E64925E340}" type="pres">
      <dgm:prSet presAssocID="{3245B65D-4382-4F23-AB84-02AF3E7F97D8}" presName="Name35" presStyleLbl="parChTrans1D3" presStyleIdx="4" presStyleCnt="7"/>
      <dgm:spPr/>
    </dgm:pt>
    <dgm:pt modelId="{224EAA26-A55A-45F9-BFF9-9FE8A1EC2749}" type="pres">
      <dgm:prSet presAssocID="{262E5225-891B-42D9-8C72-CEE1EB19845D}" presName="hierRoot2" presStyleCnt="0">
        <dgm:presLayoutVars>
          <dgm:hierBranch val="init"/>
        </dgm:presLayoutVars>
      </dgm:prSet>
      <dgm:spPr/>
    </dgm:pt>
    <dgm:pt modelId="{2E866AB4-8043-4ABA-872D-591C4E2EAA5B}" type="pres">
      <dgm:prSet presAssocID="{262E5225-891B-42D9-8C72-CEE1EB19845D}" presName="rootComposite" presStyleCnt="0"/>
      <dgm:spPr/>
    </dgm:pt>
    <dgm:pt modelId="{8EB5D0A2-9216-4B65-8640-B42C494E86E6}" type="pres">
      <dgm:prSet presAssocID="{262E5225-891B-42D9-8C72-CEE1EB19845D}" presName="rootText" presStyleLbl="node3" presStyleIdx="4" presStyleCnt="5">
        <dgm:presLayoutVars>
          <dgm:chPref val="3"/>
        </dgm:presLayoutVars>
      </dgm:prSet>
      <dgm:spPr/>
    </dgm:pt>
    <dgm:pt modelId="{15A4FF5D-FB34-461C-80CC-F544A640CDBA}" type="pres">
      <dgm:prSet presAssocID="{262E5225-891B-42D9-8C72-CEE1EB19845D}" presName="rootConnector" presStyleLbl="node3" presStyleIdx="4" presStyleCnt="5"/>
      <dgm:spPr/>
    </dgm:pt>
    <dgm:pt modelId="{F8EB1B04-CDCE-42E6-956F-185213FFA715}" type="pres">
      <dgm:prSet presAssocID="{262E5225-891B-42D9-8C72-CEE1EB19845D}" presName="hierChild4" presStyleCnt="0"/>
      <dgm:spPr/>
    </dgm:pt>
    <dgm:pt modelId="{0485AFBD-2573-4526-9B3D-40C1EDB3C449}" type="pres">
      <dgm:prSet presAssocID="{262E5225-891B-42D9-8C72-CEE1EB19845D}" presName="hierChild5" presStyleCnt="0"/>
      <dgm:spPr/>
    </dgm:pt>
    <dgm:pt modelId="{2F07424A-0EDB-4450-9467-C931D3C13468}" type="pres">
      <dgm:prSet presAssocID="{B9FA06A2-C03B-401F-B4CA-4FCF1ABDAB93}" presName="hierChild5" presStyleCnt="0"/>
      <dgm:spPr/>
    </dgm:pt>
    <dgm:pt modelId="{0A407C2A-BF2C-4220-9CF5-E2C9FC53B4AF}" type="pres">
      <dgm:prSet presAssocID="{D33B4CC2-FC5E-4D4D-B99C-90E03DAC207A}" presName="Name111" presStyleLbl="parChTrans1D3" presStyleIdx="5" presStyleCnt="7"/>
      <dgm:spPr/>
    </dgm:pt>
    <dgm:pt modelId="{629CEEE5-EA23-4914-8F47-BA1C7E92DC25}" type="pres">
      <dgm:prSet presAssocID="{56E630C7-8BF3-4737-A4C9-7C16CB2545BF}" presName="hierRoot3" presStyleCnt="0">
        <dgm:presLayoutVars>
          <dgm:hierBranch val="init"/>
        </dgm:presLayoutVars>
      </dgm:prSet>
      <dgm:spPr/>
    </dgm:pt>
    <dgm:pt modelId="{7EEB8215-442E-4598-A0AE-45D074479E38}" type="pres">
      <dgm:prSet presAssocID="{56E630C7-8BF3-4737-A4C9-7C16CB2545BF}" presName="rootComposite3" presStyleCnt="0"/>
      <dgm:spPr/>
    </dgm:pt>
    <dgm:pt modelId="{50F08766-5365-4314-9BA3-CBF3D89BE551}" type="pres">
      <dgm:prSet presAssocID="{56E630C7-8BF3-4737-A4C9-7C16CB2545BF}" presName="rootText3" presStyleLbl="asst2" presStyleIdx="0" presStyleCnt="2">
        <dgm:presLayoutVars>
          <dgm:chPref val="3"/>
        </dgm:presLayoutVars>
      </dgm:prSet>
      <dgm:spPr/>
    </dgm:pt>
    <dgm:pt modelId="{7F833352-3620-47F2-9C9C-C59FF87D8CCF}" type="pres">
      <dgm:prSet presAssocID="{56E630C7-8BF3-4737-A4C9-7C16CB2545BF}" presName="rootConnector3" presStyleLbl="asst2" presStyleIdx="0" presStyleCnt="2"/>
      <dgm:spPr/>
    </dgm:pt>
    <dgm:pt modelId="{DBE467DC-51B0-4A09-9B86-182A0647B9F1}" type="pres">
      <dgm:prSet presAssocID="{56E630C7-8BF3-4737-A4C9-7C16CB2545BF}" presName="hierChild6" presStyleCnt="0"/>
      <dgm:spPr/>
    </dgm:pt>
    <dgm:pt modelId="{0B3736B6-2098-4F45-9AB0-C2F69C18F093}" type="pres">
      <dgm:prSet presAssocID="{56E630C7-8BF3-4737-A4C9-7C16CB2545BF}" presName="hierChild7" presStyleCnt="0"/>
      <dgm:spPr/>
    </dgm:pt>
    <dgm:pt modelId="{BD6D47F2-D652-4C83-9406-E42DE0AA2103}" type="pres">
      <dgm:prSet presAssocID="{7C6F3CD3-6F67-427D-A37B-A798DFD3F17D}" presName="Name111" presStyleLbl="parChTrans1D3" presStyleIdx="6" presStyleCnt="7"/>
      <dgm:spPr/>
    </dgm:pt>
    <dgm:pt modelId="{F3692265-773B-45AE-921A-B9F3388F2410}" type="pres">
      <dgm:prSet presAssocID="{E3347B10-F3CB-4A44-B5E9-39C2CBA32488}" presName="hierRoot3" presStyleCnt="0">
        <dgm:presLayoutVars>
          <dgm:hierBranch val="init"/>
        </dgm:presLayoutVars>
      </dgm:prSet>
      <dgm:spPr/>
    </dgm:pt>
    <dgm:pt modelId="{1CC166E0-BE18-4CA2-8157-C42BCA8B6DCE}" type="pres">
      <dgm:prSet presAssocID="{E3347B10-F3CB-4A44-B5E9-39C2CBA32488}" presName="rootComposite3" presStyleCnt="0"/>
      <dgm:spPr/>
    </dgm:pt>
    <dgm:pt modelId="{978E0D30-4EAC-4EE7-A7C8-A08FE4C8305D}" type="pres">
      <dgm:prSet presAssocID="{E3347B10-F3CB-4A44-B5E9-39C2CBA32488}" presName="rootText3" presStyleLbl="asst2" presStyleIdx="1" presStyleCnt="2">
        <dgm:presLayoutVars>
          <dgm:chPref val="3"/>
        </dgm:presLayoutVars>
      </dgm:prSet>
      <dgm:spPr/>
    </dgm:pt>
    <dgm:pt modelId="{52A0D96B-1E5D-4D15-9C5D-EFB31D550BF3}" type="pres">
      <dgm:prSet presAssocID="{E3347B10-F3CB-4A44-B5E9-39C2CBA32488}" presName="rootConnector3" presStyleLbl="asst2" presStyleIdx="1" presStyleCnt="2"/>
      <dgm:spPr/>
    </dgm:pt>
    <dgm:pt modelId="{80F45680-8A7F-4628-A0F3-6D4344596749}" type="pres">
      <dgm:prSet presAssocID="{E3347B10-F3CB-4A44-B5E9-39C2CBA32488}" presName="hierChild6" presStyleCnt="0"/>
      <dgm:spPr/>
    </dgm:pt>
    <dgm:pt modelId="{5F504C92-464A-4271-B357-7BBE64515377}" type="pres">
      <dgm:prSet presAssocID="{E3347B10-F3CB-4A44-B5E9-39C2CBA32488}" presName="hierChild7" presStyleCnt="0"/>
      <dgm:spPr/>
    </dgm:pt>
    <dgm:pt modelId="{E91984AF-BD52-4900-BC4A-ED627C1E5D96}" type="pres">
      <dgm:prSet presAssocID="{29D66DA4-CBFC-417C-90B6-0C5BD8B73AE1}" presName="hierChild3" presStyleCnt="0"/>
      <dgm:spPr/>
    </dgm:pt>
  </dgm:ptLst>
  <dgm:cxnLst>
    <dgm:cxn modelId="{7CF53202-433F-425E-8FE7-E816C758936E}" type="presOf" srcId="{B9FA06A2-C03B-401F-B4CA-4FCF1ABDAB93}" destId="{02B0D3F5-F116-4CE0-89F2-37E69F6B1FEC}" srcOrd="1" destOrd="0" presId="urn:microsoft.com/office/officeart/2005/8/layout/orgChart1"/>
    <dgm:cxn modelId="{F57A4C0C-ADDC-4497-8412-313D78DD6D0C}" srcId="{B9FA06A2-C03B-401F-B4CA-4FCF1ABDAB93}" destId="{262E5225-891B-42D9-8C72-CEE1EB19845D}" srcOrd="4" destOrd="0" parTransId="{3245B65D-4382-4F23-AB84-02AF3E7F97D8}" sibTransId="{406DEF96-DA7C-414E-96B6-BF30FFCB28C1}"/>
    <dgm:cxn modelId="{B65F880C-583C-47D5-94AA-F43B7FDFA2E7}" type="presOf" srcId="{4AAE4B4B-4BF1-4F02-B9D2-1147259D41E9}" destId="{3D755EC1-4611-4E56-93B8-122962B413EA}" srcOrd="1" destOrd="0" presId="urn:microsoft.com/office/officeart/2005/8/layout/orgChart1"/>
    <dgm:cxn modelId="{F6D79A16-3A72-43A9-920A-22F6920EB6B4}" type="presOf" srcId="{DA17B5C5-0C72-4F2F-92BA-2F1A32D2AD1C}" destId="{27D577CE-8F99-492D-B989-FADCB4522CC0}" srcOrd="1" destOrd="0" presId="urn:microsoft.com/office/officeart/2005/8/layout/orgChart1"/>
    <dgm:cxn modelId="{47DE9B29-7EC5-46E5-8125-3519417AF568}" type="presOf" srcId="{F3D0D5EC-1BBF-4BEE-AF93-200FA6D89310}" destId="{F8BFF4AA-1D07-4842-9358-6B058AE6ABD2}" srcOrd="1" destOrd="0" presId="urn:microsoft.com/office/officeart/2005/8/layout/orgChart1"/>
    <dgm:cxn modelId="{B0D63837-53C6-4B94-A299-DC89D3EB55A4}" type="presOf" srcId="{262E5225-891B-42D9-8C72-CEE1EB19845D}" destId="{8EB5D0A2-9216-4B65-8640-B42C494E86E6}" srcOrd="0" destOrd="0" presId="urn:microsoft.com/office/officeart/2005/8/layout/orgChart1"/>
    <dgm:cxn modelId="{65E96039-D290-4DAA-8833-718A0168CA91}" type="presOf" srcId="{3245B65D-4382-4F23-AB84-02AF3E7F97D8}" destId="{52D38289-7FA7-4876-90D6-51E64925E340}" srcOrd="0" destOrd="0" presId="urn:microsoft.com/office/officeart/2005/8/layout/orgChart1"/>
    <dgm:cxn modelId="{C3B4255C-A1AF-4CA7-8016-74C175F444C8}" type="presOf" srcId="{29D66DA4-CBFC-417C-90B6-0C5BD8B73AE1}" destId="{F5C68404-3FC8-49EC-98D4-8F8E3A572D53}" srcOrd="1" destOrd="0" presId="urn:microsoft.com/office/officeart/2005/8/layout/orgChart1"/>
    <dgm:cxn modelId="{87163360-255F-4A88-B3EF-407873BE3F4A}" type="presOf" srcId="{FCC5C578-0E28-403D-B322-9FD4040A1461}" destId="{7D0FB8B5-D83D-4202-A4DB-E099CB6F81A8}" srcOrd="0" destOrd="0" presId="urn:microsoft.com/office/officeart/2005/8/layout/orgChart1"/>
    <dgm:cxn modelId="{751AA746-6521-40DA-80E5-A0BFBC5F68FC}" type="presOf" srcId="{4AAE4B4B-4BF1-4F02-B9D2-1147259D41E9}" destId="{6FE9050B-28C8-42AB-A613-E20E808EAFAE}" srcOrd="0" destOrd="0" presId="urn:microsoft.com/office/officeart/2005/8/layout/orgChart1"/>
    <dgm:cxn modelId="{C3F6606A-329F-47E7-A83B-C0C21620A362}" type="presOf" srcId="{262E5225-891B-42D9-8C72-CEE1EB19845D}" destId="{15A4FF5D-FB34-461C-80CC-F544A640CDBA}" srcOrd="1" destOrd="0" presId="urn:microsoft.com/office/officeart/2005/8/layout/orgChart1"/>
    <dgm:cxn modelId="{86FC1B4C-C42D-441F-86E5-34ADE4B848F2}" type="presOf" srcId="{56E630C7-8BF3-4737-A4C9-7C16CB2545BF}" destId="{50F08766-5365-4314-9BA3-CBF3D89BE551}" srcOrd="0" destOrd="0" presId="urn:microsoft.com/office/officeart/2005/8/layout/orgChart1"/>
    <dgm:cxn modelId="{F346B94E-9EEB-4763-A993-12335EEE487F}" type="presOf" srcId="{56E630C7-8BF3-4737-A4C9-7C16CB2545BF}" destId="{7F833352-3620-47F2-9C9C-C59FF87D8CCF}" srcOrd="1" destOrd="0" presId="urn:microsoft.com/office/officeart/2005/8/layout/orgChart1"/>
    <dgm:cxn modelId="{1D56DA51-6468-498A-B9C8-4EAFA3C19D19}" type="presOf" srcId="{E8D1B494-09F5-40E1-AF83-D1BFB3E73982}" destId="{81DEB3A6-1C01-4405-BD39-B5C11C7B7A39}" srcOrd="0" destOrd="0" presId="urn:microsoft.com/office/officeart/2005/8/layout/orgChart1"/>
    <dgm:cxn modelId="{F7F51D75-42A0-4838-90F9-8B71275FA0D9}" srcId="{B9FA06A2-C03B-401F-B4CA-4FCF1ABDAB93}" destId="{E3347B10-F3CB-4A44-B5E9-39C2CBA32488}" srcOrd="6" destOrd="0" parTransId="{7C6F3CD3-6F67-427D-A37B-A798DFD3F17D}" sibTransId="{4AB28A58-B35C-4E65-A0A5-A631A9087479}"/>
    <dgm:cxn modelId="{54FB8D5A-215E-45F9-AD5F-B6AF4660E324}" type="presOf" srcId="{D33B4CC2-FC5E-4D4D-B99C-90E03DAC207A}" destId="{0A407C2A-BF2C-4220-9CF5-E2C9FC53B4AF}" srcOrd="0" destOrd="0" presId="urn:microsoft.com/office/officeart/2005/8/layout/orgChart1"/>
    <dgm:cxn modelId="{9BAEA17A-C091-4FB8-A9AF-AC5C77236AE3}" srcId="{B9FA06A2-C03B-401F-B4CA-4FCF1ABDAB93}" destId="{F3D0D5EC-1BBF-4BEE-AF93-200FA6D89310}" srcOrd="2" destOrd="0" parTransId="{157E4F40-E2F0-4E0A-8F45-B7D9B223EEE1}" sibTransId="{A8F4EFBE-3B7F-426C-8CE8-11250C72FB72}"/>
    <dgm:cxn modelId="{D410927C-711A-4F6B-BF27-3F7DC09BB625}" srcId="{B9FA06A2-C03B-401F-B4CA-4FCF1ABDAB93}" destId="{DA17B5C5-0C72-4F2F-92BA-2F1A32D2AD1C}" srcOrd="3" destOrd="0" parTransId="{BCA20B75-EEBE-43F9-B9F1-D6158AD19E26}" sibTransId="{1469CA0F-4493-4FD5-9ABB-23CC262D101A}"/>
    <dgm:cxn modelId="{DA18F584-08B2-496D-A836-4610EFEDB006}" srcId="{B9FA06A2-C03B-401F-B4CA-4FCF1ABDAB93}" destId="{FCC5C578-0E28-403D-B322-9FD4040A1461}" srcOrd="1" destOrd="0" parTransId="{E183D4F1-77D2-498B-963B-80A7326CA61E}" sibTransId="{963ACAAE-A6BE-4118-9548-04B3FA4506C2}"/>
    <dgm:cxn modelId="{D84C5E94-2DF3-49BF-81EB-1C50B1C94B19}" type="presOf" srcId="{E3347B10-F3CB-4A44-B5E9-39C2CBA32488}" destId="{52A0D96B-1E5D-4D15-9C5D-EFB31D550BF3}" srcOrd="1" destOrd="0" presId="urn:microsoft.com/office/officeart/2005/8/layout/orgChart1"/>
    <dgm:cxn modelId="{778B4D98-5706-45C9-BEF8-902814A49C6B}" type="presOf" srcId="{FCC5C578-0E28-403D-B322-9FD4040A1461}" destId="{AAB2AC76-76C5-47AE-AD99-3756D8E17479}" srcOrd="1" destOrd="0" presId="urn:microsoft.com/office/officeart/2005/8/layout/orgChart1"/>
    <dgm:cxn modelId="{B1869EA8-327F-485E-9A6A-0A7750AC1C28}" srcId="{B9FA06A2-C03B-401F-B4CA-4FCF1ABDAB93}" destId="{56E630C7-8BF3-4737-A4C9-7C16CB2545BF}" srcOrd="5" destOrd="0" parTransId="{D33B4CC2-FC5E-4D4D-B99C-90E03DAC207A}" sibTransId="{AE3B2017-8FDD-4597-B57E-B1C741CB6284}"/>
    <dgm:cxn modelId="{B1D9CBAA-DF12-4932-9017-17E57059BD86}" type="presOf" srcId="{DA17B5C5-0C72-4F2F-92BA-2F1A32D2AD1C}" destId="{9113B0D6-57CA-4921-8073-F0408DC3499A}" srcOrd="0" destOrd="0" presId="urn:microsoft.com/office/officeart/2005/8/layout/orgChart1"/>
    <dgm:cxn modelId="{FB3DAFAC-8FF1-4631-8B78-543D7D0EB28B}" srcId="{E8D1B494-09F5-40E1-AF83-D1BFB3E73982}" destId="{29D66DA4-CBFC-417C-90B6-0C5BD8B73AE1}" srcOrd="0" destOrd="0" parTransId="{3B32693F-E2FB-4A7F-A636-1FDB24F4F3B2}" sibTransId="{AFA0EEC4-DBC6-4BBD-9D91-F06BCDA56576}"/>
    <dgm:cxn modelId="{897527B6-0395-4FFD-8DAA-35E9AEA02668}" type="presOf" srcId="{F3D0D5EC-1BBF-4BEE-AF93-200FA6D89310}" destId="{78546B96-7FBF-400E-8134-B543F5D7534D}" srcOrd="0" destOrd="0" presId="urn:microsoft.com/office/officeart/2005/8/layout/orgChart1"/>
    <dgm:cxn modelId="{171291C3-80E9-4A06-A5AB-02D499017571}" type="presOf" srcId="{B9FA06A2-C03B-401F-B4CA-4FCF1ABDAB93}" destId="{C866AF75-37E9-433C-A062-F1B747C85FBB}" srcOrd="0" destOrd="0" presId="urn:microsoft.com/office/officeart/2005/8/layout/orgChart1"/>
    <dgm:cxn modelId="{1CB6B6C4-0E52-4489-A554-CCB00D5DE6FF}" type="presOf" srcId="{CC46A38E-2F85-48D5-9B20-930946796C0F}" destId="{8C64A979-1BD5-4D98-8690-413E6DCD1DB1}" srcOrd="0" destOrd="0" presId="urn:microsoft.com/office/officeart/2005/8/layout/orgChart1"/>
    <dgm:cxn modelId="{87F139CE-728B-4C3D-8D11-B9C7667D6E6E}" type="presOf" srcId="{29D66DA4-CBFC-417C-90B6-0C5BD8B73AE1}" destId="{221E2568-601C-4693-BFA3-568AE329ABD0}" srcOrd="0" destOrd="0" presId="urn:microsoft.com/office/officeart/2005/8/layout/orgChart1"/>
    <dgm:cxn modelId="{96E7F8CF-A597-47EC-9147-CE10721D8E39}" type="presOf" srcId="{BCA20B75-EEBE-43F9-B9F1-D6158AD19E26}" destId="{ED4E6609-0026-4C42-9E4D-10F7490B3F1B}" srcOrd="0" destOrd="0" presId="urn:microsoft.com/office/officeart/2005/8/layout/orgChart1"/>
    <dgm:cxn modelId="{CDA097D8-A42B-4AD6-84B0-EBB70ABB535E}" type="presOf" srcId="{08DEC306-32AA-40AB-81C0-4CCDC1DB908D}" destId="{6AB711E7-5722-4FF0-8802-409FC3A26ADB}" srcOrd="0" destOrd="0" presId="urn:microsoft.com/office/officeart/2005/8/layout/orgChart1"/>
    <dgm:cxn modelId="{EC24BFE6-51FE-4A20-9DAE-5D4D4D7DF605}" srcId="{29D66DA4-CBFC-417C-90B6-0C5BD8B73AE1}" destId="{B9FA06A2-C03B-401F-B4CA-4FCF1ABDAB93}" srcOrd="0" destOrd="0" parTransId="{CC46A38E-2F85-48D5-9B20-930946796C0F}" sibTransId="{CAD168AC-7F53-44E0-BAD0-567C922AB77C}"/>
    <dgm:cxn modelId="{3C5CA8E7-4D56-442D-BB07-4A81CC6C3541}" srcId="{B9FA06A2-C03B-401F-B4CA-4FCF1ABDAB93}" destId="{4AAE4B4B-4BF1-4F02-B9D2-1147259D41E9}" srcOrd="0" destOrd="0" parTransId="{08DEC306-32AA-40AB-81C0-4CCDC1DB908D}" sibTransId="{264CA54C-8A8C-4CEC-8852-F725EC2DAAD0}"/>
    <dgm:cxn modelId="{826B7EED-C209-4563-A786-F53D5C4212F1}" type="presOf" srcId="{E3347B10-F3CB-4A44-B5E9-39C2CBA32488}" destId="{978E0D30-4EAC-4EE7-A7C8-A08FE4C8305D}" srcOrd="0" destOrd="0" presId="urn:microsoft.com/office/officeart/2005/8/layout/orgChart1"/>
    <dgm:cxn modelId="{AB1B45F1-6D12-4B5C-AF41-E05F0FF0BA3A}" type="presOf" srcId="{7C6F3CD3-6F67-427D-A37B-A798DFD3F17D}" destId="{BD6D47F2-D652-4C83-9406-E42DE0AA2103}" srcOrd="0" destOrd="0" presId="urn:microsoft.com/office/officeart/2005/8/layout/orgChart1"/>
    <dgm:cxn modelId="{CD5DD6FA-B7B6-464D-9C3C-D081780EC574}" type="presOf" srcId="{E183D4F1-77D2-498B-963B-80A7326CA61E}" destId="{FD04E54D-BAB7-45E9-8C0A-DD2BB5F2C807}" srcOrd="0" destOrd="0" presId="urn:microsoft.com/office/officeart/2005/8/layout/orgChart1"/>
    <dgm:cxn modelId="{95BCCEFB-2D31-4C4A-85B0-979E3D698E4D}" type="presOf" srcId="{157E4F40-E2F0-4E0A-8F45-B7D9B223EEE1}" destId="{63A1C039-8F53-43F2-A53F-DB82118A2EA1}" srcOrd="0" destOrd="0" presId="urn:microsoft.com/office/officeart/2005/8/layout/orgChart1"/>
    <dgm:cxn modelId="{4DDFAF75-3073-484E-8097-1AB6BC0488DC}" type="presParOf" srcId="{81DEB3A6-1C01-4405-BD39-B5C11C7B7A39}" destId="{D8611A94-306C-45DB-96D5-FC11A84CD0E4}" srcOrd="0" destOrd="0" presId="urn:microsoft.com/office/officeart/2005/8/layout/orgChart1"/>
    <dgm:cxn modelId="{55003884-AB61-4210-AA15-FE99A5DF350B}" type="presParOf" srcId="{D8611A94-306C-45DB-96D5-FC11A84CD0E4}" destId="{02E471CF-C038-4DB7-818E-4032BABA02CE}" srcOrd="0" destOrd="0" presId="urn:microsoft.com/office/officeart/2005/8/layout/orgChart1"/>
    <dgm:cxn modelId="{FA7A2B6C-08AB-4DC7-A89C-8C53FD6DA27F}" type="presParOf" srcId="{02E471CF-C038-4DB7-818E-4032BABA02CE}" destId="{221E2568-601C-4693-BFA3-568AE329ABD0}" srcOrd="0" destOrd="0" presId="urn:microsoft.com/office/officeart/2005/8/layout/orgChart1"/>
    <dgm:cxn modelId="{BCE865E4-C8CE-44A6-99A6-AF89E0515909}" type="presParOf" srcId="{02E471CF-C038-4DB7-818E-4032BABA02CE}" destId="{F5C68404-3FC8-49EC-98D4-8F8E3A572D53}" srcOrd="1" destOrd="0" presId="urn:microsoft.com/office/officeart/2005/8/layout/orgChart1"/>
    <dgm:cxn modelId="{8DBA71F8-191C-46C4-850D-D1DE54E1AC8F}" type="presParOf" srcId="{D8611A94-306C-45DB-96D5-FC11A84CD0E4}" destId="{48B97A0F-8452-422C-83C3-E9823E25558C}" srcOrd="1" destOrd="0" presId="urn:microsoft.com/office/officeart/2005/8/layout/orgChart1"/>
    <dgm:cxn modelId="{37024043-1BA2-4B1A-B20B-603E346871A0}" type="presParOf" srcId="{48B97A0F-8452-422C-83C3-E9823E25558C}" destId="{8C64A979-1BD5-4D98-8690-413E6DCD1DB1}" srcOrd="0" destOrd="0" presId="urn:microsoft.com/office/officeart/2005/8/layout/orgChart1"/>
    <dgm:cxn modelId="{3944684D-8ECC-49CA-9945-85307F0F153F}" type="presParOf" srcId="{48B97A0F-8452-422C-83C3-E9823E25558C}" destId="{77E6E5AB-7DCE-4F06-A047-386A5F8A1A49}" srcOrd="1" destOrd="0" presId="urn:microsoft.com/office/officeart/2005/8/layout/orgChart1"/>
    <dgm:cxn modelId="{58CE431F-CA94-4224-BD03-8649147DF99E}" type="presParOf" srcId="{77E6E5AB-7DCE-4F06-A047-386A5F8A1A49}" destId="{7170CBDD-1B9B-4B80-80DD-76E509FA2B3F}" srcOrd="0" destOrd="0" presId="urn:microsoft.com/office/officeart/2005/8/layout/orgChart1"/>
    <dgm:cxn modelId="{DF9467DB-F6DD-4E53-9A2C-4D010FA01791}" type="presParOf" srcId="{7170CBDD-1B9B-4B80-80DD-76E509FA2B3F}" destId="{C866AF75-37E9-433C-A062-F1B747C85FBB}" srcOrd="0" destOrd="0" presId="urn:microsoft.com/office/officeart/2005/8/layout/orgChart1"/>
    <dgm:cxn modelId="{0758AEB2-DB05-4EB4-9F0D-7B2F2B80AF7A}" type="presParOf" srcId="{7170CBDD-1B9B-4B80-80DD-76E509FA2B3F}" destId="{02B0D3F5-F116-4CE0-89F2-37E69F6B1FEC}" srcOrd="1" destOrd="0" presId="urn:microsoft.com/office/officeart/2005/8/layout/orgChart1"/>
    <dgm:cxn modelId="{2F0F2B81-E299-4691-AFA7-6DE4A71B268B}" type="presParOf" srcId="{77E6E5AB-7DCE-4F06-A047-386A5F8A1A49}" destId="{09747F66-3E49-4254-9D03-D86E81D2AE6C}" srcOrd="1" destOrd="0" presId="urn:microsoft.com/office/officeart/2005/8/layout/orgChart1"/>
    <dgm:cxn modelId="{5C1F53A9-B25D-4195-8C3F-CFE85DDB84D9}" type="presParOf" srcId="{09747F66-3E49-4254-9D03-D86E81D2AE6C}" destId="{6AB711E7-5722-4FF0-8802-409FC3A26ADB}" srcOrd="0" destOrd="0" presId="urn:microsoft.com/office/officeart/2005/8/layout/orgChart1"/>
    <dgm:cxn modelId="{D8BFFAAF-6BFD-438B-B744-036E552DF18C}" type="presParOf" srcId="{09747F66-3E49-4254-9D03-D86E81D2AE6C}" destId="{3B85CEF5-CEC8-4F5D-93B2-33F878B27852}" srcOrd="1" destOrd="0" presId="urn:microsoft.com/office/officeart/2005/8/layout/orgChart1"/>
    <dgm:cxn modelId="{B9AA1864-4655-479A-8091-0FB089520583}" type="presParOf" srcId="{3B85CEF5-CEC8-4F5D-93B2-33F878B27852}" destId="{FD1E1E49-FFE8-4204-9588-7BC08DFCAD85}" srcOrd="0" destOrd="0" presId="urn:microsoft.com/office/officeart/2005/8/layout/orgChart1"/>
    <dgm:cxn modelId="{78E7195A-F4A0-4EDB-BC85-76E051CAF63C}" type="presParOf" srcId="{FD1E1E49-FFE8-4204-9588-7BC08DFCAD85}" destId="{6FE9050B-28C8-42AB-A613-E20E808EAFAE}" srcOrd="0" destOrd="0" presId="urn:microsoft.com/office/officeart/2005/8/layout/orgChart1"/>
    <dgm:cxn modelId="{794616C6-65F8-4A12-873A-148A53F00AF9}" type="presParOf" srcId="{FD1E1E49-FFE8-4204-9588-7BC08DFCAD85}" destId="{3D755EC1-4611-4E56-93B8-122962B413EA}" srcOrd="1" destOrd="0" presId="urn:microsoft.com/office/officeart/2005/8/layout/orgChart1"/>
    <dgm:cxn modelId="{48A205C8-B841-488C-97B7-2153910ECDB4}" type="presParOf" srcId="{3B85CEF5-CEC8-4F5D-93B2-33F878B27852}" destId="{9B639C9A-B047-42EC-A0E5-BDF126F552D7}" srcOrd="1" destOrd="0" presId="urn:microsoft.com/office/officeart/2005/8/layout/orgChart1"/>
    <dgm:cxn modelId="{8E645E88-0372-4157-B438-7CF0C282DEA3}" type="presParOf" srcId="{3B85CEF5-CEC8-4F5D-93B2-33F878B27852}" destId="{3E21B45C-6A26-44CE-B4FD-58B041376F37}" srcOrd="2" destOrd="0" presId="urn:microsoft.com/office/officeart/2005/8/layout/orgChart1"/>
    <dgm:cxn modelId="{5CF14E79-58C8-45C9-9EA1-A047BBE42CA3}" type="presParOf" srcId="{09747F66-3E49-4254-9D03-D86E81D2AE6C}" destId="{FD04E54D-BAB7-45E9-8C0A-DD2BB5F2C807}" srcOrd="2" destOrd="0" presId="urn:microsoft.com/office/officeart/2005/8/layout/orgChart1"/>
    <dgm:cxn modelId="{7A9AD6B0-2519-426A-8C80-649A1D80C26B}" type="presParOf" srcId="{09747F66-3E49-4254-9D03-D86E81D2AE6C}" destId="{C467DD98-EF33-47CC-B9CB-95BCD50CE616}" srcOrd="3" destOrd="0" presId="urn:microsoft.com/office/officeart/2005/8/layout/orgChart1"/>
    <dgm:cxn modelId="{03CCF1DB-2D21-470F-87B5-C5B216A65F23}" type="presParOf" srcId="{C467DD98-EF33-47CC-B9CB-95BCD50CE616}" destId="{7E83F3D3-8B0F-4055-A3E7-A96A613276BB}" srcOrd="0" destOrd="0" presId="urn:microsoft.com/office/officeart/2005/8/layout/orgChart1"/>
    <dgm:cxn modelId="{9E4C7C58-5D64-4373-AB14-D9DA731FD6F4}" type="presParOf" srcId="{7E83F3D3-8B0F-4055-A3E7-A96A613276BB}" destId="{7D0FB8B5-D83D-4202-A4DB-E099CB6F81A8}" srcOrd="0" destOrd="0" presId="urn:microsoft.com/office/officeart/2005/8/layout/orgChart1"/>
    <dgm:cxn modelId="{2333E866-1830-4FF2-A4FD-3762B8CBCAB3}" type="presParOf" srcId="{7E83F3D3-8B0F-4055-A3E7-A96A613276BB}" destId="{AAB2AC76-76C5-47AE-AD99-3756D8E17479}" srcOrd="1" destOrd="0" presId="urn:microsoft.com/office/officeart/2005/8/layout/orgChart1"/>
    <dgm:cxn modelId="{2260FEA4-7D08-46B6-9C34-7242FDC32BE0}" type="presParOf" srcId="{C467DD98-EF33-47CC-B9CB-95BCD50CE616}" destId="{DC4C1071-EB97-4CFB-B8CE-B749B2379653}" srcOrd="1" destOrd="0" presId="urn:microsoft.com/office/officeart/2005/8/layout/orgChart1"/>
    <dgm:cxn modelId="{D8E6BC28-0D5C-4970-B577-5BFB5B28C7B9}" type="presParOf" srcId="{C467DD98-EF33-47CC-B9CB-95BCD50CE616}" destId="{17C75CA3-43D0-4FAE-8066-B475790CD5DA}" srcOrd="2" destOrd="0" presId="urn:microsoft.com/office/officeart/2005/8/layout/orgChart1"/>
    <dgm:cxn modelId="{BFDCF55D-86BB-4B10-B545-8A60001C431D}" type="presParOf" srcId="{09747F66-3E49-4254-9D03-D86E81D2AE6C}" destId="{63A1C039-8F53-43F2-A53F-DB82118A2EA1}" srcOrd="4" destOrd="0" presId="urn:microsoft.com/office/officeart/2005/8/layout/orgChart1"/>
    <dgm:cxn modelId="{08E99180-39A6-4C2D-957F-921B4FEADADF}" type="presParOf" srcId="{09747F66-3E49-4254-9D03-D86E81D2AE6C}" destId="{B63BDFEF-E88F-47AB-A900-16F73D954F3D}" srcOrd="5" destOrd="0" presId="urn:microsoft.com/office/officeart/2005/8/layout/orgChart1"/>
    <dgm:cxn modelId="{78BA19AE-CACA-424B-875A-BACA2E3A44CA}" type="presParOf" srcId="{B63BDFEF-E88F-47AB-A900-16F73D954F3D}" destId="{9FFDB3BC-69E2-46B4-A912-2E9EC3516AD6}" srcOrd="0" destOrd="0" presId="urn:microsoft.com/office/officeart/2005/8/layout/orgChart1"/>
    <dgm:cxn modelId="{27AA09AA-FFBD-4B9E-9B95-739E482ADD13}" type="presParOf" srcId="{9FFDB3BC-69E2-46B4-A912-2E9EC3516AD6}" destId="{78546B96-7FBF-400E-8134-B543F5D7534D}" srcOrd="0" destOrd="0" presId="urn:microsoft.com/office/officeart/2005/8/layout/orgChart1"/>
    <dgm:cxn modelId="{681DE150-123C-4DF4-B5FF-D0B4DE12534C}" type="presParOf" srcId="{9FFDB3BC-69E2-46B4-A912-2E9EC3516AD6}" destId="{F8BFF4AA-1D07-4842-9358-6B058AE6ABD2}" srcOrd="1" destOrd="0" presId="urn:microsoft.com/office/officeart/2005/8/layout/orgChart1"/>
    <dgm:cxn modelId="{AD6E78AB-A079-4E0A-94B7-A20406FBDE34}" type="presParOf" srcId="{B63BDFEF-E88F-47AB-A900-16F73D954F3D}" destId="{41FB5E25-8AB1-4D5E-B961-23D15522CE08}" srcOrd="1" destOrd="0" presId="urn:microsoft.com/office/officeart/2005/8/layout/orgChart1"/>
    <dgm:cxn modelId="{080BDFAD-CB0A-4AFD-A412-6ED86381A639}" type="presParOf" srcId="{B63BDFEF-E88F-47AB-A900-16F73D954F3D}" destId="{040C167D-312E-40B6-A9E5-E2BD5E1A181B}" srcOrd="2" destOrd="0" presId="urn:microsoft.com/office/officeart/2005/8/layout/orgChart1"/>
    <dgm:cxn modelId="{D4AE866C-5512-4C46-8A5D-E50BA04807E4}" type="presParOf" srcId="{09747F66-3E49-4254-9D03-D86E81D2AE6C}" destId="{ED4E6609-0026-4C42-9E4D-10F7490B3F1B}" srcOrd="6" destOrd="0" presId="urn:microsoft.com/office/officeart/2005/8/layout/orgChart1"/>
    <dgm:cxn modelId="{B33F5CF5-59B2-406D-B842-F86E67916E9E}" type="presParOf" srcId="{09747F66-3E49-4254-9D03-D86E81D2AE6C}" destId="{7CFB5E98-9713-4532-A3D9-003360610495}" srcOrd="7" destOrd="0" presId="urn:microsoft.com/office/officeart/2005/8/layout/orgChart1"/>
    <dgm:cxn modelId="{532BCE2E-ADE7-449D-AACA-50A1B2613FE3}" type="presParOf" srcId="{7CFB5E98-9713-4532-A3D9-003360610495}" destId="{43B83ED3-1017-4014-B2A3-825A44849298}" srcOrd="0" destOrd="0" presId="urn:microsoft.com/office/officeart/2005/8/layout/orgChart1"/>
    <dgm:cxn modelId="{59D5AEDA-D49A-41E0-90DF-C36B57466AF9}" type="presParOf" srcId="{43B83ED3-1017-4014-B2A3-825A44849298}" destId="{9113B0D6-57CA-4921-8073-F0408DC3499A}" srcOrd="0" destOrd="0" presId="urn:microsoft.com/office/officeart/2005/8/layout/orgChart1"/>
    <dgm:cxn modelId="{F3F1BCE3-1585-4431-B765-7877D9142F06}" type="presParOf" srcId="{43B83ED3-1017-4014-B2A3-825A44849298}" destId="{27D577CE-8F99-492D-B989-FADCB4522CC0}" srcOrd="1" destOrd="0" presId="urn:microsoft.com/office/officeart/2005/8/layout/orgChart1"/>
    <dgm:cxn modelId="{7D991361-9A7E-47A0-B86D-D761B3B749A2}" type="presParOf" srcId="{7CFB5E98-9713-4532-A3D9-003360610495}" destId="{D2AEE084-6607-42B4-89F1-9127409F4329}" srcOrd="1" destOrd="0" presId="urn:microsoft.com/office/officeart/2005/8/layout/orgChart1"/>
    <dgm:cxn modelId="{1FFEC35A-48F9-47B8-A17A-E5E04F3CF045}" type="presParOf" srcId="{7CFB5E98-9713-4532-A3D9-003360610495}" destId="{10068546-4C2A-465E-8FB8-604020564E05}" srcOrd="2" destOrd="0" presId="urn:microsoft.com/office/officeart/2005/8/layout/orgChart1"/>
    <dgm:cxn modelId="{B0841D45-E7E0-433D-8822-57C7CB6AAA5C}" type="presParOf" srcId="{09747F66-3E49-4254-9D03-D86E81D2AE6C}" destId="{52D38289-7FA7-4876-90D6-51E64925E340}" srcOrd="8" destOrd="0" presId="urn:microsoft.com/office/officeart/2005/8/layout/orgChart1"/>
    <dgm:cxn modelId="{5CE40E91-3769-4ECA-A3DA-3E0FAB37AA0A}" type="presParOf" srcId="{09747F66-3E49-4254-9D03-D86E81D2AE6C}" destId="{224EAA26-A55A-45F9-BFF9-9FE8A1EC2749}" srcOrd="9" destOrd="0" presId="urn:microsoft.com/office/officeart/2005/8/layout/orgChart1"/>
    <dgm:cxn modelId="{CCB2C9D6-2D3B-41E2-93D8-119418AA6A7F}" type="presParOf" srcId="{224EAA26-A55A-45F9-BFF9-9FE8A1EC2749}" destId="{2E866AB4-8043-4ABA-872D-591C4E2EAA5B}" srcOrd="0" destOrd="0" presId="urn:microsoft.com/office/officeart/2005/8/layout/orgChart1"/>
    <dgm:cxn modelId="{AD4D5D67-66D7-49D3-A094-105BF5883726}" type="presParOf" srcId="{2E866AB4-8043-4ABA-872D-591C4E2EAA5B}" destId="{8EB5D0A2-9216-4B65-8640-B42C494E86E6}" srcOrd="0" destOrd="0" presId="urn:microsoft.com/office/officeart/2005/8/layout/orgChart1"/>
    <dgm:cxn modelId="{E5864ED4-849F-45C7-B88E-207E06B8FEA5}" type="presParOf" srcId="{2E866AB4-8043-4ABA-872D-591C4E2EAA5B}" destId="{15A4FF5D-FB34-461C-80CC-F544A640CDBA}" srcOrd="1" destOrd="0" presId="urn:microsoft.com/office/officeart/2005/8/layout/orgChart1"/>
    <dgm:cxn modelId="{D3DF07CB-E344-4A42-B427-AF4A19BFC142}" type="presParOf" srcId="{224EAA26-A55A-45F9-BFF9-9FE8A1EC2749}" destId="{F8EB1B04-CDCE-42E6-956F-185213FFA715}" srcOrd="1" destOrd="0" presId="urn:microsoft.com/office/officeart/2005/8/layout/orgChart1"/>
    <dgm:cxn modelId="{BE9E4630-4DDC-4FB0-92AC-E44BD7993291}" type="presParOf" srcId="{224EAA26-A55A-45F9-BFF9-9FE8A1EC2749}" destId="{0485AFBD-2573-4526-9B3D-40C1EDB3C449}" srcOrd="2" destOrd="0" presId="urn:microsoft.com/office/officeart/2005/8/layout/orgChart1"/>
    <dgm:cxn modelId="{89C513CF-C0F9-45BC-A818-70686E5801A5}" type="presParOf" srcId="{77E6E5AB-7DCE-4F06-A047-386A5F8A1A49}" destId="{2F07424A-0EDB-4450-9467-C931D3C13468}" srcOrd="2" destOrd="0" presId="urn:microsoft.com/office/officeart/2005/8/layout/orgChart1"/>
    <dgm:cxn modelId="{D5BF202D-DAA1-4589-A6EF-33AAB2EF239C}" type="presParOf" srcId="{2F07424A-0EDB-4450-9467-C931D3C13468}" destId="{0A407C2A-BF2C-4220-9CF5-E2C9FC53B4AF}" srcOrd="0" destOrd="0" presId="urn:microsoft.com/office/officeart/2005/8/layout/orgChart1"/>
    <dgm:cxn modelId="{6864635C-7A60-4260-9A35-B90E036CE5D1}" type="presParOf" srcId="{2F07424A-0EDB-4450-9467-C931D3C13468}" destId="{629CEEE5-EA23-4914-8F47-BA1C7E92DC25}" srcOrd="1" destOrd="0" presId="urn:microsoft.com/office/officeart/2005/8/layout/orgChart1"/>
    <dgm:cxn modelId="{B91CB7A2-10DB-477F-BE41-A4A212ADA426}" type="presParOf" srcId="{629CEEE5-EA23-4914-8F47-BA1C7E92DC25}" destId="{7EEB8215-442E-4598-A0AE-45D074479E38}" srcOrd="0" destOrd="0" presId="urn:microsoft.com/office/officeart/2005/8/layout/orgChart1"/>
    <dgm:cxn modelId="{F4A5136F-F54F-448E-9818-460F0A595DC9}" type="presParOf" srcId="{7EEB8215-442E-4598-A0AE-45D074479E38}" destId="{50F08766-5365-4314-9BA3-CBF3D89BE551}" srcOrd="0" destOrd="0" presId="urn:microsoft.com/office/officeart/2005/8/layout/orgChart1"/>
    <dgm:cxn modelId="{D69158D3-2A9A-4543-BE7F-68BF65CE28D9}" type="presParOf" srcId="{7EEB8215-442E-4598-A0AE-45D074479E38}" destId="{7F833352-3620-47F2-9C9C-C59FF87D8CCF}" srcOrd="1" destOrd="0" presId="urn:microsoft.com/office/officeart/2005/8/layout/orgChart1"/>
    <dgm:cxn modelId="{6AC7E24B-B8A0-43BA-A52A-9F5822CC7315}" type="presParOf" srcId="{629CEEE5-EA23-4914-8F47-BA1C7E92DC25}" destId="{DBE467DC-51B0-4A09-9B86-182A0647B9F1}" srcOrd="1" destOrd="0" presId="urn:microsoft.com/office/officeart/2005/8/layout/orgChart1"/>
    <dgm:cxn modelId="{89A07967-2B27-4602-965B-2FFCB453770B}" type="presParOf" srcId="{629CEEE5-EA23-4914-8F47-BA1C7E92DC25}" destId="{0B3736B6-2098-4F45-9AB0-C2F69C18F093}" srcOrd="2" destOrd="0" presId="urn:microsoft.com/office/officeart/2005/8/layout/orgChart1"/>
    <dgm:cxn modelId="{07D14EB1-61A7-460F-8F60-889389DC7347}" type="presParOf" srcId="{2F07424A-0EDB-4450-9467-C931D3C13468}" destId="{BD6D47F2-D652-4C83-9406-E42DE0AA2103}" srcOrd="2" destOrd="0" presId="urn:microsoft.com/office/officeart/2005/8/layout/orgChart1"/>
    <dgm:cxn modelId="{87F376A2-B5A4-40CF-99DF-6F44ACC8BD0B}" type="presParOf" srcId="{2F07424A-0EDB-4450-9467-C931D3C13468}" destId="{F3692265-773B-45AE-921A-B9F3388F2410}" srcOrd="3" destOrd="0" presId="urn:microsoft.com/office/officeart/2005/8/layout/orgChart1"/>
    <dgm:cxn modelId="{78C657EF-7688-41BA-AFB2-929C7177724F}" type="presParOf" srcId="{F3692265-773B-45AE-921A-B9F3388F2410}" destId="{1CC166E0-BE18-4CA2-8157-C42BCA8B6DCE}" srcOrd="0" destOrd="0" presId="urn:microsoft.com/office/officeart/2005/8/layout/orgChart1"/>
    <dgm:cxn modelId="{12BBC7B6-092F-40FF-A4E7-0A7EFA03DFC4}" type="presParOf" srcId="{1CC166E0-BE18-4CA2-8157-C42BCA8B6DCE}" destId="{978E0D30-4EAC-4EE7-A7C8-A08FE4C8305D}" srcOrd="0" destOrd="0" presId="urn:microsoft.com/office/officeart/2005/8/layout/orgChart1"/>
    <dgm:cxn modelId="{1D32FA3F-49EA-4BDC-8572-1B4BAAEBD479}" type="presParOf" srcId="{1CC166E0-BE18-4CA2-8157-C42BCA8B6DCE}" destId="{52A0D96B-1E5D-4D15-9C5D-EFB31D550BF3}" srcOrd="1" destOrd="0" presId="urn:microsoft.com/office/officeart/2005/8/layout/orgChart1"/>
    <dgm:cxn modelId="{91446FBB-B54A-4CEA-AC4A-CD22AD862CBB}" type="presParOf" srcId="{F3692265-773B-45AE-921A-B9F3388F2410}" destId="{80F45680-8A7F-4628-A0F3-6D4344596749}" srcOrd="1" destOrd="0" presId="urn:microsoft.com/office/officeart/2005/8/layout/orgChart1"/>
    <dgm:cxn modelId="{7A0CF685-509F-49D0-B747-885B84199428}" type="presParOf" srcId="{F3692265-773B-45AE-921A-B9F3388F2410}" destId="{5F504C92-464A-4271-B357-7BBE64515377}" srcOrd="2" destOrd="0" presId="urn:microsoft.com/office/officeart/2005/8/layout/orgChart1"/>
    <dgm:cxn modelId="{9D828D93-56AB-4629-BD6D-8377486EFCD6}" type="presParOf" srcId="{D8611A94-306C-45DB-96D5-FC11A84CD0E4}" destId="{E91984AF-BD52-4900-BC4A-ED627C1E5D9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F7EA34-FFC9-4C6F-8835-4F1B8629DC38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5B145A2D-5B9B-4BCE-9ACA-C3D2987F28C8}">
      <dgm:prSet phldrT="[Text]" phldr="0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President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Dr. Maria Minerva “Minita” Ramirez</a:t>
          </a:r>
        </a:p>
      </dgm:t>
    </dgm:pt>
    <dgm:pt modelId="{16EE1395-F574-410B-B9E1-52D74B4B8A6A}" type="parTrans" cxnId="{79E11908-13A4-474F-AAB2-3B17D411F895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BB819FC-A9D0-4D90-9E27-EB41724D22E1}" type="sibTrans" cxnId="{79E11908-13A4-474F-AAB2-3B17D411F895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80B659-2930-4D58-A2E6-CCE547DDDB89}">
      <dgm:prSet phldrT="[Text]" phldr="0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Provost/Vice President of Academic Affairs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Dr. Marisela Rodriguez Tijerina</a:t>
          </a:r>
        </a:p>
      </dgm:t>
    </dgm:pt>
    <dgm:pt modelId="{E4766FE3-EC79-462B-A36E-6B0D98611EA9}" type="parTrans" cxnId="{258A94BB-50CD-49A4-97F7-17FEEBB6773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10AB04C6-ACAE-42E9-996B-5F6702A8F6AC}" type="sibTrans" cxnId="{258A94BB-50CD-49A4-97F7-17FEEBB6773B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C4FB20-CADC-45D4-9303-C6DB6A48A3FA}" type="asst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Project Management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Ester M. Elsik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Associate Director</a:t>
          </a:r>
        </a:p>
      </dgm:t>
    </dgm:pt>
    <dgm:pt modelId="{6A28B69B-F053-4C92-A655-69699384A880}" type="parTrans" cxnId="{11A793A3-B6C2-4830-8534-C562545D3B4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68416F59-FB47-40B2-B76F-1F5E70E199E0}" type="sibTrans" cxnId="{11A793A3-B6C2-4830-8534-C562545D3B4D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9A22FDE-C04D-4AD3-A4DA-36F5A9763851}" type="asst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Curriculum Systems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Ana C. Proa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Director</a:t>
          </a:r>
        </a:p>
      </dgm:t>
    </dgm:pt>
    <dgm:pt modelId="{229093D8-0488-4CDF-A6EC-ABEF0B84F9CC}" type="parTrans" cxnId="{82D4CC53-DCF4-4615-ADFE-6E0E91EC5AF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5571AA23-C323-4517-9F22-36B529FC3C65}" type="sibTrans" cxnId="{82D4CC53-DCF4-4615-ADFE-6E0E91EC5AF2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B161BD2-D94E-47A5-9158-3A77CBF6BCF4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Associate Provost/South Campus Administrator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Dr. Heriberto Hernandez</a:t>
          </a:r>
        </a:p>
      </dgm:t>
    </dgm:pt>
    <dgm:pt modelId="{E84F5A35-6863-4055-9C4E-A647B77C2890}" type="parTrans" cxnId="{3396C333-165C-452F-8386-7C1D3749E7B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1EDACF24-55E0-4D8E-9FDB-F772DE9EE863}" type="sibTrans" cxnId="{3396C333-165C-452F-8386-7C1D3749E7B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F961E06-DB02-4DED-98E5-87A4B9E850B2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Workforce Education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Dr. Horacio Salinas, Jr.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Dean</a:t>
          </a:r>
        </a:p>
      </dgm:t>
    </dgm:pt>
    <dgm:pt modelId="{B83CE869-78A1-419E-A1E0-B7E882AD5ABB}" type="parTrans" cxnId="{36A33D92-839A-4C7C-9FED-E84C7612DBF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2DE8D0E6-7142-401F-A9CF-5B6F3E4D0DEE}" type="sibTrans" cxnId="{36A33D92-839A-4C7C-9FED-E84C7612DBFC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CCBBF7-55B3-45E4-903E-C58BDE8BD2D1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Business Management Department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Linda R. Ramirez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Department Chair</a:t>
          </a:r>
        </a:p>
      </dgm:t>
    </dgm:pt>
    <dgm:pt modelId="{C966AC92-2BCD-4F28-995F-E34D1EE3C343}" type="parTrans" cxnId="{8B59BEDA-61E2-4D76-A0F5-A878900E73D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568BB353-A25D-4CB9-B175-2660871BA80E}" type="sibTrans" cxnId="{8B59BEDA-61E2-4D76-A0F5-A878900E73DB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0F340B6-8D4F-4707-B7F9-B529F30953E5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Child Development Department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Gloria A. Castillo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Department Chair</a:t>
          </a:r>
        </a:p>
      </dgm:t>
    </dgm:pt>
    <dgm:pt modelId="{38C1AD59-6800-40D2-86E1-DD120B2DD227}" type="parTrans" cxnId="{784C7CE1-743B-492B-9BBA-D0E866BBFB8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227C49AE-3772-4A35-B4F5-3E5BF3853B9C}" type="sibTrans" cxnId="{784C7CE1-743B-492B-9BBA-D0E866BBFB8D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8E65D3E-777C-4D78-931E-EA0DF24CA9F2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Computer Sciences and Technology Department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Tekuani M. Perez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Director</a:t>
          </a:r>
        </a:p>
      </dgm:t>
    </dgm:pt>
    <dgm:pt modelId="{AC491729-2701-41F0-9FC9-7354F5D0DE98}" type="parTrans" cxnId="{3E1A493A-8340-4AC5-BDE2-21FEF9D80CD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8B9D5D3D-CC73-4F66-A165-8B7DC3E7B4E0}" type="sibTrans" cxnId="{3E1A493A-8340-4AC5-BDE2-21FEF9D80CD4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45885A-3094-4044-B872-5B668667A74D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Construction and Industrial Technologies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Jesus Contreras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Department Chair</a:t>
          </a:r>
        </a:p>
      </dgm:t>
    </dgm:pt>
    <dgm:pt modelId="{35315919-81F0-4250-B9B6-4EE690B4DAA8}" type="parTrans" cxnId="{A5BC5B2E-D78F-4B47-9BCF-3718E777D6A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6C9ED441-5383-462A-88D2-00F318A6D628}" type="sibTrans" cxnId="{A5BC5B2E-D78F-4B47-9BCF-3718E777D6A8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2B1FF0-82E6-4E48-ACC5-1A3D4CC0F21C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Cosmetology Department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Brenda Garcia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Department Chair</a:t>
          </a:r>
        </a:p>
      </dgm:t>
    </dgm:pt>
    <dgm:pt modelId="{72CFC6F3-D728-4EF1-9BF8-377F4615FF93}" type="parTrans" cxnId="{EEBD92A1-CF22-40EE-A9E5-B0B4DDD7022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787671F1-66C3-4568-B978-E2EC55306DCC}" type="sibTrans" cxnId="{EEBD92A1-CF22-40EE-A9E5-B0B4DDD7022F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AF67BC7-E222-4362-A43A-49C5824075AB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Culinary Arts Department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Christina Perez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Department Chair</a:t>
          </a:r>
        </a:p>
      </dgm:t>
    </dgm:pt>
    <dgm:pt modelId="{5DC9D1F0-3D7F-4DE1-AAAC-EC5B4C9E1D37}" type="parTrans" cxnId="{83CFF800-EDA6-45A9-A0D8-A8A9D1B936B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5ED80BE7-154F-44B8-A906-8397EEE982E9}" type="sibTrans" cxnId="{83CFF800-EDA6-45A9-A0D8-A8A9D1B936B5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3C638E-F69E-41E5-A58F-243E55C5675B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Global Logistics Center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Jose L. Solis, Jr.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Department Chair</a:t>
          </a:r>
        </a:p>
      </dgm:t>
    </dgm:pt>
    <dgm:pt modelId="{47C8155B-235B-4B68-8207-2F2DD1D53CA2}" type="parTrans" cxnId="{4924441A-3DA5-4211-B34C-CB5BD5C5286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D3086498-DC6D-483F-B2C8-66E5D3014493}" type="sibTrans" cxnId="{4924441A-3DA5-4211-B34C-CB5BD5C5286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FFA0901-84DE-4F7C-9D0B-2E25300B1947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Protective Services Department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Manuel J. Maciel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Director</a:t>
          </a:r>
        </a:p>
      </dgm:t>
    </dgm:pt>
    <dgm:pt modelId="{6813DEAA-E580-4111-B81F-864FB27809EE}" type="parTrans" cxnId="{7937C358-5DF0-45B5-9A9D-331430F09C8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E9BC0044-6870-40ED-BA22-6590A7B4E0D7}" type="sibTrans" cxnId="{7937C358-5DF0-45B5-9A9D-331430F09C82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97C4827-5C04-48E2-8A77-CD20406FF230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Regional Law Enforcement Academy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Donald R. Hale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Director</a:t>
          </a:r>
        </a:p>
      </dgm:t>
    </dgm:pt>
    <dgm:pt modelId="{5B0F20FA-9519-44D9-8045-CEB6EBBE944F}" type="parTrans" cxnId="{42DC2D09-F043-4E44-978B-FBAB73A3167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4DA74DD4-FF67-4011-B4B3-EDDFA8180C1F}" type="sibTrans" cxnId="{42DC2D09-F043-4E44-978B-FBAB73A31671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1663AD2-789B-4402-8BD7-A4BC3E94244C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Transportation Technology Department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Alfredo Garcia, Jr.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Department Chair</a:t>
          </a:r>
        </a:p>
      </dgm:t>
    </dgm:pt>
    <dgm:pt modelId="{ED9E15EA-52D4-4697-9763-4D395C543CA8}" type="parTrans" cxnId="{AA6445D0-B911-4DFB-B83D-26167843D64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E0014453-827D-4413-B238-9B9E8A69B6EB}" type="sibTrans" cxnId="{AA6445D0-B911-4DFB-B83D-26167843D64D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6F2CEE-A381-4708-86AF-4051FB551BBF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Camilo Prada Child Development Center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Maria Martinez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Director</a:t>
          </a:r>
        </a:p>
      </dgm:t>
    </dgm:pt>
    <dgm:pt modelId="{113DE1D5-811C-4F9D-A855-9C2302B204B9}" type="parTrans" cxnId="{99ED55DA-1360-4D12-9AE3-45C8D1A9F34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2631153E-CCB2-4077-8987-29D4085C610B}" type="sibTrans" cxnId="{99ED55DA-1360-4D12-9AE3-45C8D1A9F341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E442FCC-AE63-4FE8-8B76-BC66B10624D3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Community Education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Sandra L. Cortez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Dean</a:t>
          </a:r>
        </a:p>
      </dgm:t>
    </dgm:pt>
    <dgm:pt modelId="{91FAE4A4-664B-4B6A-A556-6B305316DA57}" type="parTrans" cxnId="{6CE63F81-BBA0-4763-AAC9-D71A384DD41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4DCCB6F1-471E-4B18-9A16-FFF51CC81FE1}" type="sibTrans" cxnId="{6CE63F81-BBA0-4763-AAC9-D71A384DD418}">
      <dgm:prSet/>
      <dgm:spPr/>
      <dgm:t>
        <a:bodyPr/>
        <a:lstStyle/>
        <a:p>
          <a:endParaRPr lang="en-US"/>
        </a:p>
      </dgm:t>
    </dgm:pt>
    <dgm:pt modelId="{F274FF3B-189B-47D7-8661-26C14047BFB8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Career Services &amp; Innovation Center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Amanda E. Flores Del Toro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Director</a:t>
          </a:r>
        </a:p>
      </dgm:t>
    </dgm:pt>
    <dgm:pt modelId="{CF00B521-7DD4-466B-A48D-9998A37E046E}" type="parTrans" cxnId="{BA26C5A6-4C56-4059-8D5E-FBFC15A586B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EF418CA5-881B-4287-B00E-F2FA16450954}" type="sibTrans" cxnId="{BA26C5A6-4C56-4059-8D5E-FBFC15A586B7}">
      <dgm:prSet/>
      <dgm:spPr/>
      <dgm:t>
        <a:bodyPr/>
        <a:lstStyle/>
        <a:p>
          <a:endParaRPr lang="en-US"/>
        </a:p>
      </dgm:t>
    </dgm:pt>
    <dgm:pt modelId="{8D0E6E94-E374-4A50-A5D6-2E56F6CCEBF5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Continuing Education Department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Brenda Martinez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Director</a:t>
          </a:r>
        </a:p>
      </dgm:t>
    </dgm:pt>
    <dgm:pt modelId="{BBF90FC3-DCB3-40DA-9A8D-4B14A676FB27}" type="parTrans" cxnId="{684BAAE8-7A52-4525-9E9E-236FF7584BE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3EA06732-4779-4A62-B896-F4EDF8DE2203}" type="sibTrans" cxnId="{684BAAE8-7A52-4525-9E9E-236FF7584BE3}">
      <dgm:prSet/>
      <dgm:spPr/>
      <dgm:t>
        <a:bodyPr/>
        <a:lstStyle/>
        <a:p>
          <a:endParaRPr lang="en-US"/>
        </a:p>
      </dgm:t>
    </dgm:pt>
    <dgm:pt modelId="{337833C5-6788-4CF6-819C-C48930713C6D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Pathways to Success Center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Vacant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Director</a:t>
          </a:r>
        </a:p>
      </dgm:t>
    </dgm:pt>
    <dgm:pt modelId="{29D9A5B6-AC0F-4267-A667-07874120CDDF}" type="parTrans" cxnId="{C610FE64-F5F5-4275-8C01-DF6BD6690AA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ECE662EA-B10F-45A6-8B42-3EE64A352B19}" type="sibTrans" cxnId="{C610FE64-F5F5-4275-8C01-DF6BD6690AA8}">
      <dgm:prSet/>
      <dgm:spPr/>
      <dgm:t>
        <a:bodyPr/>
        <a:lstStyle/>
        <a:p>
          <a:endParaRPr lang="en-US"/>
        </a:p>
      </dgm:t>
    </dgm:pt>
    <dgm:pt modelId="{A8347019-7B22-414B-86C4-83C7B64C8A9A}" type="pres">
      <dgm:prSet presAssocID="{A8F7EA34-FFC9-4C6F-8835-4F1B8629DC3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19D53E8-115E-43FE-8427-E5B275ABDED6}" type="pres">
      <dgm:prSet presAssocID="{5B145A2D-5B9B-4BCE-9ACA-C3D2987F28C8}" presName="hierRoot1" presStyleCnt="0">
        <dgm:presLayoutVars>
          <dgm:hierBranch val="init"/>
        </dgm:presLayoutVars>
      </dgm:prSet>
      <dgm:spPr/>
    </dgm:pt>
    <dgm:pt modelId="{30944776-4CDE-4CBE-AD76-6C952C8A4C59}" type="pres">
      <dgm:prSet presAssocID="{5B145A2D-5B9B-4BCE-9ACA-C3D2987F28C8}" presName="rootComposite1" presStyleCnt="0"/>
      <dgm:spPr/>
    </dgm:pt>
    <dgm:pt modelId="{819C3AC7-809A-4ED3-B064-ACB16AA8DD11}" type="pres">
      <dgm:prSet presAssocID="{5B145A2D-5B9B-4BCE-9ACA-C3D2987F28C8}" presName="rootText1" presStyleLbl="node0" presStyleIdx="0" presStyleCnt="1" custScaleX="356398" custScaleY="313809" custLinFactNeighborX="-43310">
        <dgm:presLayoutVars>
          <dgm:chPref val="3"/>
        </dgm:presLayoutVars>
      </dgm:prSet>
      <dgm:spPr/>
    </dgm:pt>
    <dgm:pt modelId="{17E14555-370A-4E2C-86E8-1CE29D36E4E7}" type="pres">
      <dgm:prSet presAssocID="{5B145A2D-5B9B-4BCE-9ACA-C3D2987F28C8}" presName="rootConnector1" presStyleLbl="node1" presStyleIdx="0" presStyleCnt="0"/>
      <dgm:spPr/>
    </dgm:pt>
    <dgm:pt modelId="{7A08F4D7-8BD7-4D7D-A18F-F3E6CF4F5DEA}" type="pres">
      <dgm:prSet presAssocID="{5B145A2D-5B9B-4BCE-9ACA-C3D2987F28C8}" presName="hierChild2" presStyleCnt="0"/>
      <dgm:spPr/>
    </dgm:pt>
    <dgm:pt modelId="{550B62DF-3237-4054-9C86-3CBCDB181D31}" type="pres">
      <dgm:prSet presAssocID="{E4766FE3-EC79-462B-A36E-6B0D98611EA9}" presName="Name37" presStyleLbl="parChTrans1D2" presStyleIdx="0" presStyleCnt="1"/>
      <dgm:spPr/>
    </dgm:pt>
    <dgm:pt modelId="{FCDCC64F-F830-48B1-A739-24694A7C0C13}" type="pres">
      <dgm:prSet presAssocID="{FE80B659-2930-4D58-A2E6-CCE547DDDB89}" presName="hierRoot2" presStyleCnt="0">
        <dgm:presLayoutVars>
          <dgm:hierBranch val="init"/>
        </dgm:presLayoutVars>
      </dgm:prSet>
      <dgm:spPr/>
    </dgm:pt>
    <dgm:pt modelId="{D936B4A3-8546-47D6-8D84-B7E4B6591B88}" type="pres">
      <dgm:prSet presAssocID="{FE80B659-2930-4D58-A2E6-CCE547DDDB89}" presName="rootComposite" presStyleCnt="0"/>
      <dgm:spPr/>
    </dgm:pt>
    <dgm:pt modelId="{78207087-4003-4820-B6D2-F57964BCA86C}" type="pres">
      <dgm:prSet presAssocID="{FE80B659-2930-4D58-A2E6-CCE547DDDB89}" presName="rootText" presStyleLbl="node2" presStyleIdx="0" presStyleCnt="1" custScaleX="356398" custScaleY="314344" custLinFactNeighborX="-42741" custLinFactNeighborY="7017">
        <dgm:presLayoutVars>
          <dgm:chPref val="3"/>
        </dgm:presLayoutVars>
      </dgm:prSet>
      <dgm:spPr/>
    </dgm:pt>
    <dgm:pt modelId="{98A51E18-5C68-4FCC-8FF6-E003F939FFCC}" type="pres">
      <dgm:prSet presAssocID="{FE80B659-2930-4D58-A2E6-CCE547DDDB89}" presName="rootConnector" presStyleLbl="node2" presStyleIdx="0" presStyleCnt="1"/>
      <dgm:spPr/>
    </dgm:pt>
    <dgm:pt modelId="{956AD05B-9787-447A-8E48-616668E578C7}" type="pres">
      <dgm:prSet presAssocID="{FE80B659-2930-4D58-A2E6-CCE547DDDB89}" presName="hierChild4" presStyleCnt="0"/>
      <dgm:spPr/>
    </dgm:pt>
    <dgm:pt modelId="{A53ABF58-E514-4BAC-9931-6D3293ECDB57}" type="pres">
      <dgm:prSet presAssocID="{E84F5A35-6863-4055-9C4E-A647B77C2890}" presName="Name37" presStyleLbl="parChTrans1D3" presStyleIdx="0" presStyleCnt="3"/>
      <dgm:spPr/>
    </dgm:pt>
    <dgm:pt modelId="{4FF1F096-11B1-4B5C-8090-752EC1EF708C}" type="pres">
      <dgm:prSet presAssocID="{0B161BD2-D94E-47A5-9158-3A77CBF6BCF4}" presName="hierRoot2" presStyleCnt="0">
        <dgm:presLayoutVars>
          <dgm:hierBranch val="init"/>
        </dgm:presLayoutVars>
      </dgm:prSet>
      <dgm:spPr/>
    </dgm:pt>
    <dgm:pt modelId="{42E6821C-85F7-4066-81E9-B1FF47134A51}" type="pres">
      <dgm:prSet presAssocID="{0B161BD2-D94E-47A5-9158-3A77CBF6BCF4}" presName="rootComposite" presStyleCnt="0"/>
      <dgm:spPr/>
    </dgm:pt>
    <dgm:pt modelId="{62251CAE-7841-49B1-8766-1AE6CEE80699}" type="pres">
      <dgm:prSet presAssocID="{0B161BD2-D94E-47A5-9158-3A77CBF6BCF4}" presName="rootText" presStyleLbl="node3" presStyleIdx="0" presStyleCnt="1" custScaleX="356398" custScaleY="315369" custLinFactNeighborX="-42747" custLinFactNeighborY="2466">
        <dgm:presLayoutVars>
          <dgm:chPref val="3"/>
        </dgm:presLayoutVars>
      </dgm:prSet>
      <dgm:spPr/>
    </dgm:pt>
    <dgm:pt modelId="{325FC969-28B1-4EA0-9C2B-2CD7778A88D1}" type="pres">
      <dgm:prSet presAssocID="{0B161BD2-D94E-47A5-9158-3A77CBF6BCF4}" presName="rootConnector" presStyleLbl="node3" presStyleIdx="0" presStyleCnt="1"/>
      <dgm:spPr/>
    </dgm:pt>
    <dgm:pt modelId="{5839A9F8-3276-42E5-9B29-3874FAD38D76}" type="pres">
      <dgm:prSet presAssocID="{0B161BD2-D94E-47A5-9158-3A77CBF6BCF4}" presName="hierChild4" presStyleCnt="0"/>
      <dgm:spPr/>
    </dgm:pt>
    <dgm:pt modelId="{CA17B4D8-C5D1-4933-88A6-1CE94C784AF6}" type="pres">
      <dgm:prSet presAssocID="{B83CE869-78A1-419E-A1E0-B7E882AD5ABB}" presName="Name37" presStyleLbl="parChTrans1D4" presStyleIdx="0" presStyleCnt="16"/>
      <dgm:spPr/>
    </dgm:pt>
    <dgm:pt modelId="{8A2D6922-F7DA-4C92-ACB8-AF65F106C02B}" type="pres">
      <dgm:prSet presAssocID="{9F961E06-DB02-4DED-98E5-87A4B9E850B2}" presName="hierRoot2" presStyleCnt="0">
        <dgm:presLayoutVars>
          <dgm:hierBranch val="hang"/>
        </dgm:presLayoutVars>
      </dgm:prSet>
      <dgm:spPr/>
    </dgm:pt>
    <dgm:pt modelId="{468628E4-ABC4-4099-BDA0-1B4D2D4517B4}" type="pres">
      <dgm:prSet presAssocID="{9F961E06-DB02-4DED-98E5-87A4B9E850B2}" presName="rootComposite" presStyleCnt="0"/>
      <dgm:spPr/>
    </dgm:pt>
    <dgm:pt modelId="{B0CF0164-918B-4CBA-B17D-FD0E338E5C19}" type="pres">
      <dgm:prSet presAssocID="{9F961E06-DB02-4DED-98E5-87A4B9E850B2}" presName="rootText" presStyleLbl="node4" presStyleIdx="0" presStyleCnt="16" custScaleX="338410" custScaleY="340539" custLinFactX="-135048" custLinFactNeighborX="-200000">
        <dgm:presLayoutVars>
          <dgm:chPref val="3"/>
        </dgm:presLayoutVars>
      </dgm:prSet>
      <dgm:spPr/>
    </dgm:pt>
    <dgm:pt modelId="{2E7F6DD3-ADFF-448F-B0A7-739F4DB6DC3A}" type="pres">
      <dgm:prSet presAssocID="{9F961E06-DB02-4DED-98E5-87A4B9E850B2}" presName="rootConnector" presStyleLbl="node4" presStyleIdx="0" presStyleCnt="16"/>
      <dgm:spPr/>
    </dgm:pt>
    <dgm:pt modelId="{AAEC488D-1860-4AE7-B417-126ED41880B7}" type="pres">
      <dgm:prSet presAssocID="{9F961E06-DB02-4DED-98E5-87A4B9E850B2}" presName="hierChild4" presStyleCnt="0"/>
      <dgm:spPr/>
    </dgm:pt>
    <dgm:pt modelId="{AA8C0CEA-0A7E-4B4C-8D87-115533EC7368}" type="pres">
      <dgm:prSet presAssocID="{C966AC92-2BCD-4F28-995F-E34D1EE3C343}" presName="Name48" presStyleLbl="parChTrans1D4" presStyleIdx="1" presStyleCnt="16"/>
      <dgm:spPr/>
    </dgm:pt>
    <dgm:pt modelId="{CCD283A8-294D-49C2-B2AC-E8074FDD3BB7}" type="pres">
      <dgm:prSet presAssocID="{2DCCBBF7-55B3-45E4-903E-C58BDE8BD2D1}" presName="hierRoot2" presStyleCnt="0">
        <dgm:presLayoutVars>
          <dgm:hierBranch val="init"/>
        </dgm:presLayoutVars>
      </dgm:prSet>
      <dgm:spPr/>
    </dgm:pt>
    <dgm:pt modelId="{1F8C1EB5-EC01-4F9E-84B0-B3419D45A8E2}" type="pres">
      <dgm:prSet presAssocID="{2DCCBBF7-55B3-45E4-903E-C58BDE8BD2D1}" presName="rootComposite" presStyleCnt="0"/>
      <dgm:spPr/>
    </dgm:pt>
    <dgm:pt modelId="{A0095165-7D3A-421F-B0FB-7C72591F118A}" type="pres">
      <dgm:prSet presAssocID="{2DCCBBF7-55B3-45E4-903E-C58BDE8BD2D1}" presName="rootText" presStyleLbl="node4" presStyleIdx="1" presStyleCnt="16" custScaleX="356398" custScaleY="268647" custLinFactX="-161902" custLinFactNeighborX="-200000" custLinFactNeighborY="-16458">
        <dgm:presLayoutVars>
          <dgm:chPref val="3"/>
        </dgm:presLayoutVars>
      </dgm:prSet>
      <dgm:spPr/>
    </dgm:pt>
    <dgm:pt modelId="{F60898BE-5593-463E-8C6A-67081733B93D}" type="pres">
      <dgm:prSet presAssocID="{2DCCBBF7-55B3-45E4-903E-C58BDE8BD2D1}" presName="rootConnector" presStyleLbl="node4" presStyleIdx="1" presStyleCnt="16"/>
      <dgm:spPr/>
    </dgm:pt>
    <dgm:pt modelId="{FF7C399C-6389-41F8-AA8D-66B7244922E7}" type="pres">
      <dgm:prSet presAssocID="{2DCCBBF7-55B3-45E4-903E-C58BDE8BD2D1}" presName="hierChild4" presStyleCnt="0"/>
      <dgm:spPr/>
    </dgm:pt>
    <dgm:pt modelId="{32A3B185-24BB-4FF0-A52E-72B791498DAE}" type="pres">
      <dgm:prSet presAssocID="{2DCCBBF7-55B3-45E4-903E-C58BDE8BD2D1}" presName="hierChild5" presStyleCnt="0"/>
      <dgm:spPr/>
    </dgm:pt>
    <dgm:pt modelId="{89B82B50-C0AD-470B-94BF-8AFAED3DB612}" type="pres">
      <dgm:prSet presAssocID="{38C1AD59-6800-40D2-86E1-DD120B2DD227}" presName="Name48" presStyleLbl="parChTrans1D4" presStyleIdx="2" presStyleCnt="16"/>
      <dgm:spPr/>
    </dgm:pt>
    <dgm:pt modelId="{75464738-B292-488F-825C-7D9332F46C20}" type="pres">
      <dgm:prSet presAssocID="{F0F340B6-8D4F-4707-B7F9-B529F30953E5}" presName="hierRoot2" presStyleCnt="0">
        <dgm:presLayoutVars>
          <dgm:hierBranch val="init"/>
        </dgm:presLayoutVars>
      </dgm:prSet>
      <dgm:spPr/>
    </dgm:pt>
    <dgm:pt modelId="{F1F7493C-8744-4A11-920F-3ACCA2AF29B7}" type="pres">
      <dgm:prSet presAssocID="{F0F340B6-8D4F-4707-B7F9-B529F30953E5}" presName="rootComposite" presStyleCnt="0"/>
      <dgm:spPr/>
    </dgm:pt>
    <dgm:pt modelId="{03973D3A-765C-4B37-8DFA-E0143A3F3D3B}" type="pres">
      <dgm:prSet presAssocID="{F0F340B6-8D4F-4707-B7F9-B529F30953E5}" presName="rootText" presStyleLbl="node4" presStyleIdx="2" presStyleCnt="16" custScaleX="352908" custScaleY="264404" custLinFactX="-106157" custLinFactNeighborX="-200000" custLinFactNeighborY="-15439">
        <dgm:presLayoutVars>
          <dgm:chPref val="3"/>
        </dgm:presLayoutVars>
      </dgm:prSet>
      <dgm:spPr/>
    </dgm:pt>
    <dgm:pt modelId="{C0C856CC-075F-4C8F-890C-6549C2BEB4E8}" type="pres">
      <dgm:prSet presAssocID="{F0F340B6-8D4F-4707-B7F9-B529F30953E5}" presName="rootConnector" presStyleLbl="node4" presStyleIdx="2" presStyleCnt="16"/>
      <dgm:spPr/>
    </dgm:pt>
    <dgm:pt modelId="{87334C34-0419-4B8B-AF4D-1821A35C657F}" type="pres">
      <dgm:prSet presAssocID="{F0F340B6-8D4F-4707-B7F9-B529F30953E5}" presName="hierChild4" presStyleCnt="0"/>
      <dgm:spPr/>
    </dgm:pt>
    <dgm:pt modelId="{80A219D9-C639-4DD7-8A64-55908693FDA5}" type="pres">
      <dgm:prSet presAssocID="{F0F340B6-8D4F-4707-B7F9-B529F30953E5}" presName="hierChild5" presStyleCnt="0"/>
      <dgm:spPr/>
    </dgm:pt>
    <dgm:pt modelId="{FB9AA678-DF9D-4F50-AF30-13DFE7313B12}" type="pres">
      <dgm:prSet presAssocID="{AC491729-2701-41F0-9FC9-7354F5D0DE98}" presName="Name48" presStyleLbl="parChTrans1D4" presStyleIdx="3" presStyleCnt="16"/>
      <dgm:spPr/>
    </dgm:pt>
    <dgm:pt modelId="{2782C420-A36B-4505-B4F0-8DC6DE993F54}" type="pres">
      <dgm:prSet presAssocID="{98E65D3E-777C-4D78-931E-EA0DF24CA9F2}" presName="hierRoot2" presStyleCnt="0">
        <dgm:presLayoutVars>
          <dgm:hierBranch val="init"/>
        </dgm:presLayoutVars>
      </dgm:prSet>
      <dgm:spPr/>
    </dgm:pt>
    <dgm:pt modelId="{A2D8CDE8-47D8-4FAC-B2F8-0DE21B3354D6}" type="pres">
      <dgm:prSet presAssocID="{98E65D3E-777C-4D78-931E-EA0DF24CA9F2}" presName="rootComposite" presStyleCnt="0"/>
      <dgm:spPr/>
    </dgm:pt>
    <dgm:pt modelId="{2060CAAE-561F-4970-B31A-096B4E3917E8}" type="pres">
      <dgm:prSet presAssocID="{98E65D3E-777C-4D78-931E-EA0DF24CA9F2}" presName="rootText" presStyleLbl="node4" presStyleIdx="3" presStyleCnt="16" custScaleX="355958" custScaleY="267986" custLinFactX="-161902" custLinFactNeighborX="-200000" custLinFactNeighborY="-27357">
        <dgm:presLayoutVars>
          <dgm:chPref val="3"/>
        </dgm:presLayoutVars>
      </dgm:prSet>
      <dgm:spPr/>
    </dgm:pt>
    <dgm:pt modelId="{7D4776F8-97CB-49FF-8A99-D1AA472B8212}" type="pres">
      <dgm:prSet presAssocID="{98E65D3E-777C-4D78-931E-EA0DF24CA9F2}" presName="rootConnector" presStyleLbl="node4" presStyleIdx="3" presStyleCnt="16"/>
      <dgm:spPr/>
    </dgm:pt>
    <dgm:pt modelId="{CA9ABAD8-FC30-4988-B4FE-D562B73347D4}" type="pres">
      <dgm:prSet presAssocID="{98E65D3E-777C-4D78-931E-EA0DF24CA9F2}" presName="hierChild4" presStyleCnt="0"/>
      <dgm:spPr/>
    </dgm:pt>
    <dgm:pt modelId="{CBB0073E-4EA7-4F0B-98A6-C5838000B1DC}" type="pres">
      <dgm:prSet presAssocID="{98E65D3E-777C-4D78-931E-EA0DF24CA9F2}" presName="hierChild5" presStyleCnt="0"/>
      <dgm:spPr/>
    </dgm:pt>
    <dgm:pt modelId="{0D21234D-F39B-4159-85D5-C577D07ECFCC}" type="pres">
      <dgm:prSet presAssocID="{35315919-81F0-4250-B9B6-4EE690B4DAA8}" presName="Name48" presStyleLbl="parChTrans1D4" presStyleIdx="4" presStyleCnt="16"/>
      <dgm:spPr/>
    </dgm:pt>
    <dgm:pt modelId="{D76D5255-A1A5-451E-9B8E-7881C8D98EBD}" type="pres">
      <dgm:prSet presAssocID="{9945885A-3094-4044-B872-5B668667A74D}" presName="hierRoot2" presStyleCnt="0">
        <dgm:presLayoutVars>
          <dgm:hierBranch val="init"/>
        </dgm:presLayoutVars>
      </dgm:prSet>
      <dgm:spPr/>
    </dgm:pt>
    <dgm:pt modelId="{0B066FDC-6E70-4CF7-9E08-04EF321D83AB}" type="pres">
      <dgm:prSet presAssocID="{9945885A-3094-4044-B872-5B668667A74D}" presName="rootComposite" presStyleCnt="0"/>
      <dgm:spPr/>
    </dgm:pt>
    <dgm:pt modelId="{F8F2E449-FE5B-48BD-B8F6-F3EFED028D5E}" type="pres">
      <dgm:prSet presAssocID="{9945885A-3094-4044-B872-5B668667A74D}" presName="rootText" presStyleLbl="node4" presStyleIdx="4" presStyleCnt="16" custScaleX="350335" custScaleY="262490" custLinFactX="-106156" custLinFactNeighborX="-200000" custLinFactNeighborY="-28617">
        <dgm:presLayoutVars>
          <dgm:chPref val="3"/>
        </dgm:presLayoutVars>
      </dgm:prSet>
      <dgm:spPr/>
    </dgm:pt>
    <dgm:pt modelId="{0089D77B-B8F0-458D-A2BE-8308F9CE0FC2}" type="pres">
      <dgm:prSet presAssocID="{9945885A-3094-4044-B872-5B668667A74D}" presName="rootConnector" presStyleLbl="node4" presStyleIdx="4" presStyleCnt="16"/>
      <dgm:spPr/>
    </dgm:pt>
    <dgm:pt modelId="{51608D83-6A3C-4610-B19A-F66B04B95B66}" type="pres">
      <dgm:prSet presAssocID="{9945885A-3094-4044-B872-5B668667A74D}" presName="hierChild4" presStyleCnt="0"/>
      <dgm:spPr/>
    </dgm:pt>
    <dgm:pt modelId="{98F64E53-3FB9-4C4A-A272-9915E892358D}" type="pres">
      <dgm:prSet presAssocID="{9945885A-3094-4044-B872-5B668667A74D}" presName="hierChild5" presStyleCnt="0"/>
      <dgm:spPr/>
    </dgm:pt>
    <dgm:pt modelId="{918A7A43-BA73-400D-B098-521C8C04A5B1}" type="pres">
      <dgm:prSet presAssocID="{72CFC6F3-D728-4EF1-9BF8-377F4615FF93}" presName="Name48" presStyleLbl="parChTrans1D4" presStyleIdx="5" presStyleCnt="16"/>
      <dgm:spPr/>
    </dgm:pt>
    <dgm:pt modelId="{1EC60291-BB7C-4F3F-BB6E-597732500EDC}" type="pres">
      <dgm:prSet presAssocID="{D12B1FF0-82E6-4E48-ACC5-1A3D4CC0F21C}" presName="hierRoot2" presStyleCnt="0">
        <dgm:presLayoutVars>
          <dgm:hierBranch val="init"/>
        </dgm:presLayoutVars>
      </dgm:prSet>
      <dgm:spPr/>
    </dgm:pt>
    <dgm:pt modelId="{BD01AC84-6415-4845-9D9B-8E5D3E89F102}" type="pres">
      <dgm:prSet presAssocID="{D12B1FF0-82E6-4E48-ACC5-1A3D4CC0F21C}" presName="rootComposite" presStyleCnt="0"/>
      <dgm:spPr/>
    </dgm:pt>
    <dgm:pt modelId="{22FA407E-EC0E-4597-8DFC-AE34334AF306}" type="pres">
      <dgm:prSet presAssocID="{D12B1FF0-82E6-4E48-ACC5-1A3D4CC0F21C}" presName="rootText" presStyleLbl="node4" presStyleIdx="5" presStyleCnt="16" custScaleX="355081" custScaleY="267656" custLinFactX="-161902" custLinFactNeighborX="-200000" custLinFactNeighborY="-29572">
        <dgm:presLayoutVars>
          <dgm:chPref val="3"/>
        </dgm:presLayoutVars>
      </dgm:prSet>
      <dgm:spPr/>
    </dgm:pt>
    <dgm:pt modelId="{F264050D-8272-4A5B-8875-EA81F9892776}" type="pres">
      <dgm:prSet presAssocID="{D12B1FF0-82E6-4E48-ACC5-1A3D4CC0F21C}" presName="rootConnector" presStyleLbl="node4" presStyleIdx="5" presStyleCnt="16"/>
      <dgm:spPr/>
    </dgm:pt>
    <dgm:pt modelId="{1F0D9A55-00D8-4E3B-863C-9828030BD70C}" type="pres">
      <dgm:prSet presAssocID="{D12B1FF0-82E6-4E48-ACC5-1A3D4CC0F21C}" presName="hierChild4" presStyleCnt="0"/>
      <dgm:spPr/>
    </dgm:pt>
    <dgm:pt modelId="{387154E3-8517-409B-9C2B-126795CC1B39}" type="pres">
      <dgm:prSet presAssocID="{D12B1FF0-82E6-4E48-ACC5-1A3D4CC0F21C}" presName="hierChild5" presStyleCnt="0"/>
      <dgm:spPr/>
    </dgm:pt>
    <dgm:pt modelId="{70FED2D0-3120-4E0D-9DF4-6454319CB5B1}" type="pres">
      <dgm:prSet presAssocID="{5DC9D1F0-3D7F-4DE1-AAAC-EC5B4C9E1D37}" presName="Name48" presStyleLbl="parChTrans1D4" presStyleIdx="6" presStyleCnt="16"/>
      <dgm:spPr/>
    </dgm:pt>
    <dgm:pt modelId="{4400B342-9D7F-4371-A72F-9C85BF2F4BC6}" type="pres">
      <dgm:prSet presAssocID="{5AF67BC7-E222-4362-A43A-49C5824075AB}" presName="hierRoot2" presStyleCnt="0">
        <dgm:presLayoutVars>
          <dgm:hierBranch val="init"/>
        </dgm:presLayoutVars>
      </dgm:prSet>
      <dgm:spPr/>
    </dgm:pt>
    <dgm:pt modelId="{D8214035-F89A-4C26-BF55-E98F131A9FD8}" type="pres">
      <dgm:prSet presAssocID="{5AF67BC7-E222-4362-A43A-49C5824075AB}" presName="rootComposite" presStyleCnt="0"/>
      <dgm:spPr/>
    </dgm:pt>
    <dgm:pt modelId="{542EE07F-FCCA-4694-BDC5-92EC32EDE8FD}" type="pres">
      <dgm:prSet presAssocID="{5AF67BC7-E222-4362-A43A-49C5824075AB}" presName="rootText" presStyleLbl="node4" presStyleIdx="6" presStyleCnt="16" custScaleX="347799" custScaleY="260917" custLinFactX="-106157" custLinFactNeighborX="-200000" custLinFactNeighborY="-30410">
        <dgm:presLayoutVars>
          <dgm:chPref val="3"/>
        </dgm:presLayoutVars>
      </dgm:prSet>
      <dgm:spPr/>
    </dgm:pt>
    <dgm:pt modelId="{6A0D5F1E-B5A4-41ED-B01B-288E87BA6FDB}" type="pres">
      <dgm:prSet presAssocID="{5AF67BC7-E222-4362-A43A-49C5824075AB}" presName="rootConnector" presStyleLbl="node4" presStyleIdx="6" presStyleCnt="16"/>
      <dgm:spPr/>
    </dgm:pt>
    <dgm:pt modelId="{2FEAD310-AAB8-4389-B5E9-5620308E78CC}" type="pres">
      <dgm:prSet presAssocID="{5AF67BC7-E222-4362-A43A-49C5824075AB}" presName="hierChild4" presStyleCnt="0"/>
      <dgm:spPr/>
    </dgm:pt>
    <dgm:pt modelId="{B10A6863-720D-4198-A0A2-E8C8A40CC85E}" type="pres">
      <dgm:prSet presAssocID="{5AF67BC7-E222-4362-A43A-49C5824075AB}" presName="hierChild5" presStyleCnt="0"/>
      <dgm:spPr/>
    </dgm:pt>
    <dgm:pt modelId="{461453A3-86E2-4A07-9365-29C8B4BF8368}" type="pres">
      <dgm:prSet presAssocID="{47C8155B-235B-4B68-8207-2F2DD1D53CA2}" presName="Name48" presStyleLbl="parChTrans1D4" presStyleIdx="7" presStyleCnt="16"/>
      <dgm:spPr/>
    </dgm:pt>
    <dgm:pt modelId="{D92CC2D0-2267-46B7-A0DC-A9BBE544747B}" type="pres">
      <dgm:prSet presAssocID="{7D3C638E-F69E-41E5-A58F-243E55C5675B}" presName="hierRoot2" presStyleCnt="0">
        <dgm:presLayoutVars>
          <dgm:hierBranch val="init"/>
        </dgm:presLayoutVars>
      </dgm:prSet>
      <dgm:spPr/>
    </dgm:pt>
    <dgm:pt modelId="{2ADC3495-B49F-4E72-AAE2-71C5E4726B84}" type="pres">
      <dgm:prSet presAssocID="{7D3C638E-F69E-41E5-A58F-243E55C5675B}" presName="rootComposite" presStyleCnt="0"/>
      <dgm:spPr/>
    </dgm:pt>
    <dgm:pt modelId="{AADC158E-C804-4E18-8A93-30E4B4274785}" type="pres">
      <dgm:prSet presAssocID="{7D3C638E-F69E-41E5-A58F-243E55C5675B}" presName="rootText" presStyleLbl="node4" presStyleIdx="7" presStyleCnt="16" custScaleX="354644" custScaleY="266999" custLinFactX="-161902" custLinFactNeighborX="-200000" custLinFactNeighborY="-33083">
        <dgm:presLayoutVars>
          <dgm:chPref val="3"/>
        </dgm:presLayoutVars>
      </dgm:prSet>
      <dgm:spPr/>
    </dgm:pt>
    <dgm:pt modelId="{B34A5338-32C5-4C6F-A61C-12E56435642C}" type="pres">
      <dgm:prSet presAssocID="{7D3C638E-F69E-41E5-A58F-243E55C5675B}" presName="rootConnector" presStyleLbl="node4" presStyleIdx="7" presStyleCnt="16"/>
      <dgm:spPr/>
    </dgm:pt>
    <dgm:pt modelId="{037E8DA2-5D55-4DD6-A9E5-8997A8C950BE}" type="pres">
      <dgm:prSet presAssocID="{7D3C638E-F69E-41E5-A58F-243E55C5675B}" presName="hierChild4" presStyleCnt="0"/>
      <dgm:spPr/>
    </dgm:pt>
    <dgm:pt modelId="{0EC9320B-1170-4A5B-BE4A-70883F0288C8}" type="pres">
      <dgm:prSet presAssocID="{7D3C638E-F69E-41E5-A58F-243E55C5675B}" presName="hierChild5" presStyleCnt="0"/>
      <dgm:spPr/>
    </dgm:pt>
    <dgm:pt modelId="{1C25B6E2-A0E1-489E-A908-A724454A89D7}" type="pres">
      <dgm:prSet presAssocID="{6813DEAA-E580-4111-B81F-864FB27809EE}" presName="Name48" presStyleLbl="parChTrans1D4" presStyleIdx="8" presStyleCnt="16"/>
      <dgm:spPr/>
    </dgm:pt>
    <dgm:pt modelId="{EE2834E5-6C68-43D4-BA6B-4A9DBA6C36D2}" type="pres">
      <dgm:prSet presAssocID="{5FFA0901-84DE-4F7C-9D0B-2E25300B1947}" presName="hierRoot2" presStyleCnt="0">
        <dgm:presLayoutVars>
          <dgm:hierBranch val="init"/>
        </dgm:presLayoutVars>
      </dgm:prSet>
      <dgm:spPr/>
    </dgm:pt>
    <dgm:pt modelId="{498F28E0-5873-4274-9059-FEE8CE5E2038}" type="pres">
      <dgm:prSet presAssocID="{5FFA0901-84DE-4F7C-9D0B-2E25300B1947}" presName="rootComposite" presStyleCnt="0"/>
      <dgm:spPr/>
    </dgm:pt>
    <dgm:pt modelId="{3CFF4BF8-8792-471B-97A7-FB61DB0971F0}" type="pres">
      <dgm:prSet presAssocID="{5FFA0901-84DE-4F7C-9D0B-2E25300B1947}" presName="rootText" presStyleLbl="node4" presStyleIdx="8" presStyleCnt="16" custScaleX="345714" custScaleY="259362" custLinFactX="-106156" custLinFactNeighborX="-200000" custLinFactNeighborY="-32203">
        <dgm:presLayoutVars>
          <dgm:chPref val="3"/>
        </dgm:presLayoutVars>
      </dgm:prSet>
      <dgm:spPr/>
    </dgm:pt>
    <dgm:pt modelId="{6BEFA38A-44C3-4925-A7C0-B95F508A9F90}" type="pres">
      <dgm:prSet presAssocID="{5FFA0901-84DE-4F7C-9D0B-2E25300B1947}" presName="rootConnector" presStyleLbl="node4" presStyleIdx="8" presStyleCnt="16"/>
      <dgm:spPr/>
    </dgm:pt>
    <dgm:pt modelId="{F7F05D60-FBF3-45ED-8F25-84031C991EF2}" type="pres">
      <dgm:prSet presAssocID="{5FFA0901-84DE-4F7C-9D0B-2E25300B1947}" presName="hierChild4" presStyleCnt="0"/>
      <dgm:spPr/>
    </dgm:pt>
    <dgm:pt modelId="{E2FD2A1A-E765-46D9-A5C3-858FA9B6B6DA}" type="pres">
      <dgm:prSet presAssocID="{5FFA0901-84DE-4F7C-9D0B-2E25300B1947}" presName="hierChild5" presStyleCnt="0"/>
      <dgm:spPr/>
    </dgm:pt>
    <dgm:pt modelId="{C7243002-8EA2-48D4-9345-3A2C46B70ED3}" type="pres">
      <dgm:prSet presAssocID="{5B0F20FA-9519-44D9-8045-CEB6EBBE944F}" presName="Name48" presStyleLbl="parChTrans1D4" presStyleIdx="9" presStyleCnt="16"/>
      <dgm:spPr/>
    </dgm:pt>
    <dgm:pt modelId="{E149E849-1442-466F-AE03-E9CED8DA6FA0}" type="pres">
      <dgm:prSet presAssocID="{797C4827-5C04-48E2-8A77-CD20406FF230}" presName="hierRoot2" presStyleCnt="0">
        <dgm:presLayoutVars>
          <dgm:hierBranch val="init"/>
        </dgm:presLayoutVars>
      </dgm:prSet>
      <dgm:spPr/>
    </dgm:pt>
    <dgm:pt modelId="{C03AF102-F333-4073-A723-70E696718657}" type="pres">
      <dgm:prSet presAssocID="{797C4827-5C04-48E2-8A77-CD20406FF230}" presName="rootComposite" presStyleCnt="0"/>
      <dgm:spPr/>
    </dgm:pt>
    <dgm:pt modelId="{C87B5E21-1E41-417D-9FD0-39D56217E9A2}" type="pres">
      <dgm:prSet presAssocID="{797C4827-5C04-48E2-8A77-CD20406FF230}" presName="rootText" presStyleLbl="node4" presStyleIdx="9" presStyleCnt="16" custScaleX="353774" custScaleY="266346" custLinFactX="-161902" custLinFactNeighborX="-200000" custLinFactNeighborY="-37310">
        <dgm:presLayoutVars>
          <dgm:chPref val="3"/>
        </dgm:presLayoutVars>
      </dgm:prSet>
      <dgm:spPr/>
    </dgm:pt>
    <dgm:pt modelId="{239175DB-818F-4B5E-88EB-5F440BE32526}" type="pres">
      <dgm:prSet presAssocID="{797C4827-5C04-48E2-8A77-CD20406FF230}" presName="rootConnector" presStyleLbl="node4" presStyleIdx="9" presStyleCnt="16"/>
      <dgm:spPr/>
    </dgm:pt>
    <dgm:pt modelId="{3DF18B75-6A27-49C0-A6D7-D3CA70725302}" type="pres">
      <dgm:prSet presAssocID="{797C4827-5C04-48E2-8A77-CD20406FF230}" presName="hierChild4" presStyleCnt="0"/>
      <dgm:spPr/>
    </dgm:pt>
    <dgm:pt modelId="{A5B0F6C6-C67D-41A6-8A54-70BB36A99E3B}" type="pres">
      <dgm:prSet presAssocID="{797C4827-5C04-48E2-8A77-CD20406FF230}" presName="hierChild5" presStyleCnt="0"/>
      <dgm:spPr/>
    </dgm:pt>
    <dgm:pt modelId="{DD810C8E-3B52-4919-88E0-069E800E804C}" type="pres">
      <dgm:prSet presAssocID="{ED9E15EA-52D4-4697-9763-4D395C543CA8}" presName="Name48" presStyleLbl="parChTrans1D4" presStyleIdx="10" presStyleCnt="16"/>
      <dgm:spPr/>
    </dgm:pt>
    <dgm:pt modelId="{8B993289-A2B2-4892-81F0-F25217CAAA1C}" type="pres">
      <dgm:prSet presAssocID="{F1663AD2-789B-4402-8BD7-A4BC3E94244C}" presName="hierRoot2" presStyleCnt="0">
        <dgm:presLayoutVars>
          <dgm:hierBranch val="init"/>
        </dgm:presLayoutVars>
      </dgm:prSet>
      <dgm:spPr/>
    </dgm:pt>
    <dgm:pt modelId="{F4CB19E8-F802-49FB-A627-FEDDE9026114}" type="pres">
      <dgm:prSet presAssocID="{F1663AD2-789B-4402-8BD7-A4BC3E94244C}" presName="rootComposite" presStyleCnt="0"/>
      <dgm:spPr/>
    </dgm:pt>
    <dgm:pt modelId="{19A78054-6A1C-47C9-AF28-429C206D7ACB}" type="pres">
      <dgm:prSet presAssocID="{F1663AD2-789B-4402-8BD7-A4BC3E94244C}" presName="rootText" presStyleLbl="node4" presStyleIdx="10" presStyleCnt="16" custScaleX="343654" custScaleY="257825" custLinFactX="-106156" custLinFactNeighborX="-200000" custLinFactNeighborY="-37422">
        <dgm:presLayoutVars>
          <dgm:chPref val="3"/>
        </dgm:presLayoutVars>
      </dgm:prSet>
      <dgm:spPr/>
    </dgm:pt>
    <dgm:pt modelId="{9E97D390-FED1-4A3A-9C20-29AA97058D4F}" type="pres">
      <dgm:prSet presAssocID="{F1663AD2-789B-4402-8BD7-A4BC3E94244C}" presName="rootConnector" presStyleLbl="node4" presStyleIdx="10" presStyleCnt="16"/>
      <dgm:spPr/>
    </dgm:pt>
    <dgm:pt modelId="{E30A2464-72C3-4D79-9ABE-312D222B89E7}" type="pres">
      <dgm:prSet presAssocID="{F1663AD2-789B-4402-8BD7-A4BC3E94244C}" presName="hierChild4" presStyleCnt="0"/>
      <dgm:spPr/>
    </dgm:pt>
    <dgm:pt modelId="{8C51B670-5EA8-48F6-B7A5-A05A8F86F514}" type="pres">
      <dgm:prSet presAssocID="{F1663AD2-789B-4402-8BD7-A4BC3E94244C}" presName="hierChild5" presStyleCnt="0"/>
      <dgm:spPr/>
    </dgm:pt>
    <dgm:pt modelId="{3BB8BE4D-DC8D-4839-9575-2054C0CAC515}" type="pres">
      <dgm:prSet presAssocID="{113DE1D5-811C-4F9D-A855-9C2302B204B9}" presName="Name48" presStyleLbl="parChTrans1D4" presStyleIdx="11" presStyleCnt="16"/>
      <dgm:spPr/>
    </dgm:pt>
    <dgm:pt modelId="{CDEAAABF-FD09-4B14-90A2-6A760DAA057B}" type="pres">
      <dgm:prSet presAssocID="{596F2CEE-A381-4708-86AF-4051FB551BBF}" presName="hierRoot2" presStyleCnt="0">
        <dgm:presLayoutVars>
          <dgm:hierBranch val="init"/>
        </dgm:presLayoutVars>
      </dgm:prSet>
      <dgm:spPr/>
    </dgm:pt>
    <dgm:pt modelId="{9ECBD756-A610-4B19-9860-1A5F28CB1BC8}" type="pres">
      <dgm:prSet presAssocID="{596F2CEE-A381-4708-86AF-4051FB551BBF}" presName="rootComposite" presStyleCnt="0"/>
      <dgm:spPr/>
    </dgm:pt>
    <dgm:pt modelId="{2E92F77E-EFBB-46CB-B037-56D8A8719289}" type="pres">
      <dgm:prSet presAssocID="{596F2CEE-A381-4708-86AF-4051FB551BBF}" presName="rootText" presStyleLbl="node4" presStyleIdx="11" presStyleCnt="16" custScaleX="341618" custScaleY="256307" custLinFactX="-161902" custLinFactNeighborX="-200000" custLinFactNeighborY="-45076">
        <dgm:presLayoutVars>
          <dgm:chPref val="3"/>
        </dgm:presLayoutVars>
      </dgm:prSet>
      <dgm:spPr/>
    </dgm:pt>
    <dgm:pt modelId="{3D01BEFF-E1C6-4C4E-9965-AFB28066D339}" type="pres">
      <dgm:prSet presAssocID="{596F2CEE-A381-4708-86AF-4051FB551BBF}" presName="rootConnector" presStyleLbl="node4" presStyleIdx="11" presStyleCnt="16"/>
      <dgm:spPr/>
    </dgm:pt>
    <dgm:pt modelId="{D33CEDD9-F5FC-4346-8B75-2C34DDC199BD}" type="pres">
      <dgm:prSet presAssocID="{596F2CEE-A381-4708-86AF-4051FB551BBF}" presName="hierChild4" presStyleCnt="0"/>
      <dgm:spPr/>
    </dgm:pt>
    <dgm:pt modelId="{D130A1F5-D670-4122-8A80-EA59098087CC}" type="pres">
      <dgm:prSet presAssocID="{596F2CEE-A381-4708-86AF-4051FB551BBF}" presName="hierChild5" presStyleCnt="0"/>
      <dgm:spPr/>
    </dgm:pt>
    <dgm:pt modelId="{67AF7767-A424-405F-938A-2042FBBD0903}" type="pres">
      <dgm:prSet presAssocID="{9F961E06-DB02-4DED-98E5-87A4B9E850B2}" presName="hierChild5" presStyleCnt="0"/>
      <dgm:spPr/>
    </dgm:pt>
    <dgm:pt modelId="{0D6078EA-2A3E-4AD6-8821-26B75D2DCEAC}" type="pres">
      <dgm:prSet presAssocID="{91FAE4A4-664B-4B6A-A556-6B305316DA57}" presName="Name37" presStyleLbl="parChTrans1D4" presStyleIdx="12" presStyleCnt="16"/>
      <dgm:spPr/>
    </dgm:pt>
    <dgm:pt modelId="{85C6EE06-EC30-430C-8DBF-25D6CE2F1595}" type="pres">
      <dgm:prSet presAssocID="{0E442FCC-AE63-4FE8-8B76-BC66B10624D3}" presName="hierRoot2" presStyleCnt="0">
        <dgm:presLayoutVars>
          <dgm:hierBranch val="hang"/>
        </dgm:presLayoutVars>
      </dgm:prSet>
      <dgm:spPr/>
    </dgm:pt>
    <dgm:pt modelId="{3ABF2947-945F-4B3C-B46D-E54F64713964}" type="pres">
      <dgm:prSet presAssocID="{0E442FCC-AE63-4FE8-8B76-BC66B10624D3}" presName="rootComposite" presStyleCnt="0"/>
      <dgm:spPr/>
    </dgm:pt>
    <dgm:pt modelId="{1BD0ACD7-3906-4E33-B172-8333F896C5A2}" type="pres">
      <dgm:prSet presAssocID="{0E442FCC-AE63-4FE8-8B76-BC66B10624D3}" presName="rootText" presStyleLbl="node4" presStyleIdx="12" presStyleCnt="16" custScaleX="339606" custScaleY="341743" custLinFactX="-100000" custLinFactNeighborX="-129728" custLinFactNeighborY="-1758">
        <dgm:presLayoutVars>
          <dgm:chPref val="3"/>
        </dgm:presLayoutVars>
      </dgm:prSet>
      <dgm:spPr/>
    </dgm:pt>
    <dgm:pt modelId="{6EDE43E6-DF03-4C22-AC6A-E133573B9E5F}" type="pres">
      <dgm:prSet presAssocID="{0E442FCC-AE63-4FE8-8B76-BC66B10624D3}" presName="rootConnector" presStyleLbl="node4" presStyleIdx="12" presStyleCnt="16"/>
      <dgm:spPr/>
    </dgm:pt>
    <dgm:pt modelId="{95DDAD6B-BA0B-4B0C-B63A-6F056A8B9EFC}" type="pres">
      <dgm:prSet presAssocID="{0E442FCC-AE63-4FE8-8B76-BC66B10624D3}" presName="hierChild4" presStyleCnt="0"/>
      <dgm:spPr/>
    </dgm:pt>
    <dgm:pt modelId="{FE1E2094-8D20-4397-ADAF-AF52D5564C25}" type="pres">
      <dgm:prSet presAssocID="{BBF90FC3-DCB3-40DA-9A8D-4B14A676FB27}" presName="Name48" presStyleLbl="parChTrans1D4" presStyleIdx="13" presStyleCnt="16"/>
      <dgm:spPr/>
    </dgm:pt>
    <dgm:pt modelId="{4DEE4535-7D72-47FD-A5BF-64F0F89EF0F0}" type="pres">
      <dgm:prSet presAssocID="{8D0E6E94-E374-4A50-A5D6-2E56F6CCEBF5}" presName="hierRoot2" presStyleCnt="0">
        <dgm:presLayoutVars>
          <dgm:hierBranch val="init"/>
        </dgm:presLayoutVars>
      </dgm:prSet>
      <dgm:spPr/>
    </dgm:pt>
    <dgm:pt modelId="{B0FD964D-9DB9-432E-BDB8-4B7F8FFF1AEB}" type="pres">
      <dgm:prSet presAssocID="{8D0E6E94-E374-4A50-A5D6-2E56F6CCEBF5}" presName="rootComposite" presStyleCnt="0"/>
      <dgm:spPr/>
    </dgm:pt>
    <dgm:pt modelId="{17BD75A5-15D4-41D1-B478-B37C3361D382}" type="pres">
      <dgm:prSet presAssocID="{8D0E6E94-E374-4A50-A5D6-2E56F6CCEBF5}" presName="rootText" presStyleLbl="node4" presStyleIdx="13" presStyleCnt="16" custScaleX="339606" custScaleY="256307" custLinFactX="-100000" custLinFactNeighborX="-155898" custLinFactNeighborY="-17441">
        <dgm:presLayoutVars>
          <dgm:chPref val="3"/>
        </dgm:presLayoutVars>
      </dgm:prSet>
      <dgm:spPr/>
    </dgm:pt>
    <dgm:pt modelId="{9451A114-6E3F-43B9-891B-41BCE3885D72}" type="pres">
      <dgm:prSet presAssocID="{8D0E6E94-E374-4A50-A5D6-2E56F6CCEBF5}" presName="rootConnector" presStyleLbl="node4" presStyleIdx="13" presStyleCnt="16"/>
      <dgm:spPr/>
    </dgm:pt>
    <dgm:pt modelId="{0BF67EDB-FA56-4656-96D9-E638991BDD31}" type="pres">
      <dgm:prSet presAssocID="{8D0E6E94-E374-4A50-A5D6-2E56F6CCEBF5}" presName="hierChild4" presStyleCnt="0"/>
      <dgm:spPr/>
    </dgm:pt>
    <dgm:pt modelId="{2EB77EBE-E21C-4321-B721-CA2DBDDDE9D2}" type="pres">
      <dgm:prSet presAssocID="{8D0E6E94-E374-4A50-A5D6-2E56F6CCEBF5}" presName="hierChild5" presStyleCnt="0"/>
      <dgm:spPr/>
    </dgm:pt>
    <dgm:pt modelId="{7CBEE19F-94C7-43D5-B6E9-B32FB662882F}" type="pres">
      <dgm:prSet presAssocID="{29D9A5B6-AC0F-4267-A667-07874120CDDF}" presName="Name48" presStyleLbl="parChTrans1D4" presStyleIdx="14" presStyleCnt="16"/>
      <dgm:spPr/>
    </dgm:pt>
    <dgm:pt modelId="{AAEED5B2-F946-4283-BD69-FA01D782B15A}" type="pres">
      <dgm:prSet presAssocID="{337833C5-6788-4CF6-819C-C48930713C6D}" presName="hierRoot2" presStyleCnt="0">
        <dgm:presLayoutVars>
          <dgm:hierBranch val="init"/>
        </dgm:presLayoutVars>
      </dgm:prSet>
      <dgm:spPr/>
    </dgm:pt>
    <dgm:pt modelId="{7156F733-3B7E-4F8D-BFFB-C8AAE4AE9ECA}" type="pres">
      <dgm:prSet presAssocID="{337833C5-6788-4CF6-819C-C48930713C6D}" presName="rootComposite" presStyleCnt="0"/>
      <dgm:spPr/>
    </dgm:pt>
    <dgm:pt modelId="{B9F8B7CD-D65D-41D3-9FC4-EC491ED4C32A}" type="pres">
      <dgm:prSet presAssocID="{337833C5-6788-4CF6-819C-C48930713C6D}" presName="rootText" presStyleLbl="node4" presStyleIdx="14" presStyleCnt="16" custScaleX="339606" custScaleY="256307" custLinFactX="-100000" custLinFactNeighborX="-101314" custLinFactNeighborY="-17441">
        <dgm:presLayoutVars>
          <dgm:chPref val="3"/>
        </dgm:presLayoutVars>
      </dgm:prSet>
      <dgm:spPr/>
    </dgm:pt>
    <dgm:pt modelId="{38953B1F-5144-4279-99ED-4B6826380D42}" type="pres">
      <dgm:prSet presAssocID="{337833C5-6788-4CF6-819C-C48930713C6D}" presName="rootConnector" presStyleLbl="node4" presStyleIdx="14" presStyleCnt="16"/>
      <dgm:spPr/>
    </dgm:pt>
    <dgm:pt modelId="{5F6674B6-B342-4069-A491-5C98C73FC337}" type="pres">
      <dgm:prSet presAssocID="{337833C5-6788-4CF6-819C-C48930713C6D}" presName="hierChild4" presStyleCnt="0"/>
      <dgm:spPr/>
    </dgm:pt>
    <dgm:pt modelId="{9B1000BD-4DAE-431B-9BC9-01A1DB7B1A3F}" type="pres">
      <dgm:prSet presAssocID="{337833C5-6788-4CF6-819C-C48930713C6D}" presName="hierChild5" presStyleCnt="0"/>
      <dgm:spPr/>
    </dgm:pt>
    <dgm:pt modelId="{75CCE0C6-80F4-47CF-978F-3A79E1039F5E}" type="pres">
      <dgm:prSet presAssocID="{0E442FCC-AE63-4FE8-8B76-BC66B10624D3}" presName="hierChild5" presStyleCnt="0"/>
      <dgm:spPr/>
    </dgm:pt>
    <dgm:pt modelId="{C2B5A3F0-E899-447A-9869-F16E8B827ABC}" type="pres">
      <dgm:prSet presAssocID="{CF00B521-7DD4-466B-A48D-9998A37E046E}" presName="Name37" presStyleLbl="parChTrans1D4" presStyleIdx="15" presStyleCnt="16"/>
      <dgm:spPr/>
    </dgm:pt>
    <dgm:pt modelId="{E8A67AD8-1600-4402-9F12-1EEC69585F09}" type="pres">
      <dgm:prSet presAssocID="{F274FF3B-189B-47D7-8661-26C14047BFB8}" presName="hierRoot2" presStyleCnt="0">
        <dgm:presLayoutVars>
          <dgm:hierBranch val="init"/>
        </dgm:presLayoutVars>
      </dgm:prSet>
      <dgm:spPr/>
    </dgm:pt>
    <dgm:pt modelId="{2BD3686E-74CA-4279-A457-0F6B046200AD}" type="pres">
      <dgm:prSet presAssocID="{F274FF3B-189B-47D7-8661-26C14047BFB8}" presName="rootComposite" presStyleCnt="0"/>
      <dgm:spPr/>
    </dgm:pt>
    <dgm:pt modelId="{ABC4FCD4-9188-4F02-802F-F204C015A8AE}" type="pres">
      <dgm:prSet presAssocID="{F274FF3B-189B-47D7-8661-26C14047BFB8}" presName="rootText" presStyleLbl="node4" presStyleIdx="15" presStyleCnt="16" custScaleX="339606" custScaleY="341742" custLinFactX="114700" custLinFactNeighborX="200000">
        <dgm:presLayoutVars>
          <dgm:chPref val="3"/>
        </dgm:presLayoutVars>
      </dgm:prSet>
      <dgm:spPr/>
    </dgm:pt>
    <dgm:pt modelId="{BC117886-CFAE-4D0C-8634-F1652B7812C3}" type="pres">
      <dgm:prSet presAssocID="{F274FF3B-189B-47D7-8661-26C14047BFB8}" presName="rootConnector" presStyleLbl="node4" presStyleIdx="15" presStyleCnt="16"/>
      <dgm:spPr/>
    </dgm:pt>
    <dgm:pt modelId="{9EA8EBE8-1C7E-47F9-BE06-22D59CD23CD5}" type="pres">
      <dgm:prSet presAssocID="{F274FF3B-189B-47D7-8661-26C14047BFB8}" presName="hierChild4" presStyleCnt="0"/>
      <dgm:spPr/>
    </dgm:pt>
    <dgm:pt modelId="{9B7A4686-FBA7-4E05-BBED-94C2001B2EFE}" type="pres">
      <dgm:prSet presAssocID="{F274FF3B-189B-47D7-8661-26C14047BFB8}" presName="hierChild5" presStyleCnt="0"/>
      <dgm:spPr/>
    </dgm:pt>
    <dgm:pt modelId="{5B2354CC-CE88-4A15-A2A0-C889B66D9B05}" type="pres">
      <dgm:prSet presAssocID="{0B161BD2-D94E-47A5-9158-3A77CBF6BCF4}" presName="hierChild5" presStyleCnt="0"/>
      <dgm:spPr/>
    </dgm:pt>
    <dgm:pt modelId="{B243677A-329D-4D96-AFFB-B8B519353492}" type="pres">
      <dgm:prSet presAssocID="{FE80B659-2930-4D58-A2E6-CCE547DDDB89}" presName="hierChild5" presStyleCnt="0"/>
      <dgm:spPr/>
    </dgm:pt>
    <dgm:pt modelId="{43231B9D-5A8E-407B-AA34-CC906E428209}" type="pres">
      <dgm:prSet presAssocID="{6A28B69B-F053-4C92-A655-69699384A880}" presName="Name111" presStyleLbl="parChTrans1D3" presStyleIdx="1" presStyleCnt="3"/>
      <dgm:spPr/>
    </dgm:pt>
    <dgm:pt modelId="{12B92069-EAD0-4C9B-8BC0-BD1E33BA12A5}" type="pres">
      <dgm:prSet presAssocID="{9EC4FB20-CADC-45D4-9303-C6DB6A48A3FA}" presName="hierRoot3" presStyleCnt="0">
        <dgm:presLayoutVars>
          <dgm:hierBranch val="init"/>
        </dgm:presLayoutVars>
      </dgm:prSet>
      <dgm:spPr/>
    </dgm:pt>
    <dgm:pt modelId="{8C1EBC34-62A0-45C6-9EAE-EB41FB6F4EA8}" type="pres">
      <dgm:prSet presAssocID="{9EC4FB20-CADC-45D4-9303-C6DB6A48A3FA}" presName="rootComposite3" presStyleCnt="0"/>
      <dgm:spPr/>
    </dgm:pt>
    <dgm:pt modelId="{1B6279F2-1EF8-4432-87A3-1EA78F799184}" type="pres">
      <dgm:prSet presAssocID="{9EC4FB20-CADC-45D4-9303-C6DB6A48A3FA}" presName="rootText3" presStyleLbl="asst2" presStyleIdx="0" presStyleCnt="2" custScaleX="300227" custScaleY="235758" custLinFactNeighborX="-67563" custLinFactNeighborY="12138">
        <dgm:presLayoutVars>
          <dgm:chPref val="3"/>
        </dgm:presLayoutVars>
      </dgm:prSet>
      <dgm:spPr/>
    </dgm:pt>
    <dgm:pt modelId="{A8D22304-3B4A-46AE-B597-D27A90BEED6A}" type="pres">
      <dgm:prSet presAssocID="{9EC4FB20-CADC-45D4-9303-C6DB6A48A3FA}" presName="rootConnector3" presStyleLbl="asst2" presStyleIdx="0" presStyleCnt="2"/>
      <dgm:spPr/>
    </dgm:pt>
    <dgm:pt modelId="{4DF35B1C-80C6-4318-9AF7-FC062C7BB63D}" type="pres">
      <dgm:prSet presAssocID="{9EC4FB20-CADC-45D4-9303-C6DB6A48A3FA}" presName="hierChild6" presStyleCnt="0"/>
      <dgm:spPr/>
    </dgm:pt>
    <dgm:pt modelId="{8064A8FE-6074-4B39-87FF-41606922075C}" type="pres">
      <dgm:prSet presAssocID="{9EC4FB20-CADC-45D4-9303-C6DB6A48A3FA}" presName="hierChild7" presStyleCnt="0"/>
      <dgm:spPr/>
    </dgm:pt>
    <dgm:pt modelId="{4EA801ED-DB87-4107-ABAB-C6F4D2441BF6}" type="pres">
      <dgm:prSet presAssocID="{229093D8-0488-4CDF-A6EC-ABEF0B84F9CC}" presName="Name111" presStyleLbl="parChTrans1D3" presStyleIdx="2" presStyleCnt="3"/>
      <dgm:spPr/>
    </dgm:pt>
    <dgm:pt modelId="{5D487538-BD39-4312-B9A4-2484A70D78E8}" type="pres">
      <dgm:prSet presAssocID="{39A22FDE-C04D-4AD3-A4DA-36F5A9763851}" presName="hierRoot3" presStyleCnt="0">
        <dgm:presLayoutVars>
          <dgm:hierBranch val="init"/>
        </dgm:presLayoutVars>
      </dgm:prSet>
      <dgm:spPr/>
    </dgm:pt>
    <dgm:pt modelId="{9617F706-E3F4-4023-A9AD-83BEAB99C87D}" type="pres">
      <dgm:prSet presAssocID="{39A22FDE-C04D-4AD3-A4DA-36F5A9763851}" presName="rootComposite3" presStyleCnt="0"/>
      <dgm:spPr/>
    </dgm:pt>
    <dgm:pt modelId="{E66DA991-70AD-4B16-B42C-C714B8EB1FF1}" type="pres">
      <dgm:prSet presAssocID="{39A22FDE-C04D-4AD3-A4DA-36F5A9763851}" presName="rootText3" presStyleLbl="asst2" presStyleIdx="1" presStyleCnt="2" custScaleX="300227" custScaleY="236179" custLinFactNeighborY="13953">
        <dgm:presLayoutVars>
          <dgm:chPref val="3"/>
        </dgm:presLayoutVars>
      </dgm:prSet>
      <dgm:spPr/>
    </dgm:pt>
    <dgm:pt modelId="{A86ABE5A-51E7-42B6-9EEB-764AC9DD72CA}" type="pres">
      <dgm:prSet presAssocID="{39A22FDE-C04D-4AD3-A4DA-36F5A9763851}" presName="rootConnector3" presStyleLbl="asst2" presStyleIdx="1" presStyleCnt="2"/>
      <dgm:spPr/>
    </dgm:pt>
    <dgm:pt modelId="{BD68C695-DE95-4783-9A81-2DD3124B9841}" type="pres">
      <dgm:prSet presAssocID="{39A22FDE-C04D-4AD3-A4DA-36F5A9763851}" presName="hierChild6" presStyleCnt="0"/>
      <dgm:spPr/>
    </dgm:pt>
    <dgm:pt modelId="{1CDC952A-7BB0-44F2-9CEE-E8B113DEFDFB}" type="pres">
      <dgm:prSet presAssocID="{39A22FDE-C04D-4AD3-A4DA-36F5A9763851}" presName="hierChild7" presStyleCnt="0"/>
      <dgm:spPr/>
    </dgm:pt>
    <dgm:pt modelId="{EA04BCA0-1333-4A88-9181-36DC57677A19}" type="pres">
      <dgm:prSet presAssocID="{5B145A2D-5B9B-4BCE-9ACA-C3D2987F28C8}" presName="hierChild3" presStyleCnt="0"/>
      <dgm:spPr/>
    </dgm:pt>
  </dgm:ptLst>
  <dgm:cxnLst>
    <dgm:cxn modelId="{83CFF800-EDA6-45A9-A0D8-A8A9D1B936B5}" srcId="{9F961E06-DB02-4DED-98E5-87A4B9E850B2}" destId="{5AF67BC7-E222-4362-A43A-49C5824075AB}" srcOrd="5" destOrd="0" parTransId="{5DC9D1F0-3D7F-4DE1-AAAC-EC5B4C9E1D37}" sibTransId="{5ED80BE7-154F-44B8-A906-8397EEE982E9}"/>
    <dgm:cxn modelId="{79E11908-13A4-474F-AAB2-3B17D411F895}" srcId="{A8F7EA34-FFC9-4C6F-8835-4F1B8629DC38}" destId="{5B145A2D-5B9B-4BCE-9ACA-C3D2987F28C8}" srcOrd="0" destOrd="0" parTransId="{16EE1395-F574-410B-B9E1-52D74B4B8A6A}" sibTransId="{4BB819FC-A9D0-4D90-9E27-EB41724D22E1}"/>
    <dgm:cxn modelId="{10DE5308-56A8-4AF2-BB2F-50E880D09C31}" type="presOf" srcId="{39A22FDE-C04D-4AD3-A4DA-36F5A9763851}" destId="{A86ABE5A-51E7-42B6-9EEB-764AC9DD72CA}" srcOrd="1" destOrd="0" presId="urn:microsoft.com/office/officeart/2005/8/layout/orgChart1"/>
    <dgm:cxn modelId="{B1467608-B2A7-4ED3-9D20-C1607256320F}" type="presOf" srcId="{5B145A2D-5B9B-4BCE-9ACA-C3D2987F28C8}" destId="{819C3AC7-809A-4ED3-B064-ACB16AA8DD11}" srcOrd="0" destOrd="0" presId="urn:microsoft.com/office/officeart/2005/8/layout/orgChart1"/>
    <dgm:cxn modelId="{42DC2D09-F043-4E44-978B-FBAB73A31671}" srcId="{9F961E06-DB02-4DED-98E5-87A4B9E850B2}" destId="{797C4827-5C04-48E2-8A77-CD20406FF230}" srcOrd="8" destOrd="0" parTransId="{5B0F20FA-9519-44D9-8045-CEB6EBBE944F}" sibTransId="{4DA74DD4-FF67-4011-B4B3-EDDFA8180C1F}"/>
    <dgm:cxn modelId="{D67E700F-9C0F-48EA-A13D-07E28EE117AE}" type="presOf" srcId="{D12B1FF0-82E6-4E48-ACC5-1A3D4CC0F21C}" destId="{F264050D-8272-4A5B-8875-EA81F9892776}" srcOrd="1" destOrd="0" presId="urn:microsoft.com/office/officeart/2005/8/layout/orgChart1"/>
    <dgm:cxn modelId="{BAB97910-F9BB-476B-A6BF-B84DC1FD1532}" type="presOf" srcId="{797C4827-5C04-48E2-8A77-CD20406FF230}" destId="{C87B5E21-1E41-417D-9FD0-39D56217E9A2}" srcOrd="0" destOrd="0" presId="urn:microsoft.com/office/officeart/2005/8/layout/orgChart1"/>
    <dgm:cxn modelId="{65A6A011-3469-4BC0-99CA-79189B61C30B}" type="presOf" srcId="{5DC9D1F0-3D7F-4DE1-AAAC-EC5B4C9E1D37}" destId="{70FED2D0-3120-4E0D-9DF4-6454319CB5B1}" srcOrd="0" destOrd="0" presId="urn:microsoft.com/office/officeart/2005/8/layout/orgChart1"/>
    <dgm:cxn modelId="{EC99ED12-CD34-41DB-A245-82C700B0E77B}" type="presOf" srcId="{0E442FCC-AE63-4FE8-8B76-BC66B10624D3}" destId="{1BD0ACD7-3906-4E33-B172-8333F896C5A2}" srcOrd="0" destOrd="0" presId="urn:microsoft.com/office/officeart/2005/8/layout/orgChart1"/>
    <dgm:cxn modelId="{95B4A413-2173-44A8-BDF4-848798984F6C}" type="presOf" srcId="{BBF90FC3-DCB3-40DA-9A8D-4B14A676FB27}" destId="{FE1E2094-8D20-4397-ADAF-AF52D5564C25}" srcOrd="0" destOrd="0" presId="urn:microsoft.com/office/officeart/2005/8/layout/orgChart1"/>
    <dgm:cxn modelId="{90C2B217-5D9B-45C3-97FD-B7F2EC4A04E8}" type="presOf" srcId="{F274FF3B-189B-47D7-8661-26C14047BFB8}" destId="{ABC4FCD4-9188-4F02-802F-F204C015A8AE}" srcOrd="0" destOrd="0" presId="urn:microsoft.com/office/officeart/2005/8/layout/orgChart1"/>
    <dgm:cxn modelId="{FB8B8619-CD1E-4526-8D20-5B3B0054D026}" type="presOf" srcId="{6813DEAA-E580-4111-B81F-864FB27809EE}" destId="{1C25B6E2-A0E1-489E-A908-A724454A89D7}" srcOrd="0" destOrd="0" presId="urn:microsoft.com/office/officeart/2005/8/layout/orgChart1"/>
    <dgm:cxn modelId="{4924441A-3DA5-4211-B34C-CB5BD5C52863}" srcId="{9F961E06-DB02-4DED-98E5-87A4B9E850B2}" destId="{7D3C638E-F69E-41E5-A58F-243E55C5675B}" srcOrd="6" destOrd="0" parTransId="{47C8155B-235B-4B68-8207-2F2DD1D53CA2}" sibTransId="{D3086498-DC6D-483F-B2C8-66E5D3014493}"/>
    <dgm:cxn modelId="{5EF4941A-1D43-4BD1-8EC3-1544B1E16497}" type="presOf" srcId="{6A28B69B-F053-4C92-A655-69699384A880}" destId="{43231B9D-5A8E-407B-AA34-CC906E428209}" srcOrd="0" destOrd="0" presId="urn:microsoft.com/office/officeart/2005/8/layout/orgChart1"/>
    <dgm:cxn modelId="{F3F39A1A-2621-4BED-A134-277E1F7B24E0}" type="presOf" srcId="{337833C5-6788-4CF6-819C-C48930713C6D}" destId="{B9F8B7CD-D65D-41D3-9FC4-EC491ED4C32A}" srcOrd="0" destOrd="0" presId="urn:microsoft.com/office/officeart/2005/8/layout/orgChart1"/>
    <dgm:cxn modelId="{7FF2691B-2C03-4BFE-B74D-884EFB8FB4CC}" type="presOf" srcId="{9945885A-3094-4044-B872-5B668667A74D}" destId="{F8F2E449-FE5B-48BD-B8F6-F3EFED028D5E}" srcOrd="0" destOrd="0" presId="urn:microsoft.com/office/officeart/2005/8/layout/orgChart1"/>
    <dgm:cxn modelId="{CDA95520-A053-4CB5-A7DD-82E00D46170D}" type="presOf" srcId="{FE80B659-2930-4D58-A2E6-CCE547DDDB89}" destId="{98A51E18-5C68-4FCC-8FF6-E003F939FFCC}" srcOrd="1" destOrd="0" presId="urn:microsoft.com/office/officeart/2005/8/layout/orgChart1"/>
    <dgm:cxn modelId="{5DD84725-026C-498D-8AEF-FD0C7AA6A64F}" type="presOf" srcId="{9F961E06-DB02-4DED-98E5-87A4B9E850B2}" destId="{B0CF0164-918B-4CBA-B17D-FD0E338E5C19}" srcOrd="0" destOrd="0" presId="urn:microsoft.com/office/officeart/2005/8/layout/orgChart1"/>
    <dgm:cxn modelId="{1C49D826-09B0-4179-AF7C-676B29B2901F}" type="presOf" srcId="{91FAE4A4-664B-4B6A-A556-6B305316DA57}" destId="{0D6078EA-2A3E-4AD6-8821-26B75D2DCEAC}" srcOrd="0" destOrd="0" presId="urn:microsoft.com/office/officeart/2005/8/layout/orgChart1"/>
    <dgm:cxn modelId="{50238928-32C6-45AF-9495-E2B2B237DF4C}" type="presOf" srcId="{F0F340B6-8D4F-4707-B7F9-B529F30953E5}" destId="{C0C856CC-075F-4C8F-890C-6549C2BEB4E8}" srcOrd="1" destOrd="0" presId="urn:microsoft.com/office/officeart/2005/8/layout/orgChart1"/>
    <dgm:cxn modelId="{FE007F2A-2775-4E13-A183-1E447E0DD53D}" type="presOf" srcId="{5B145A2D-5B9B-4BCE-9ACA-C3D2987F28C8}" destId="{17E14555-370A-4E2C-86E8-1CE29D36E4E7}" srcOrd="1" destOrd="0" presId="urn:microsoft.com/office/officeart/2005/8/layout/orgChart1"/>
    <dgm:cxn modelId="{A5BC5B2E-D78F-4B47-9BCF-3718E777D6A8}" srcId="{9F961E06-DB02-4DED-98E5-87A4B9E850B2}" destId="{9945885A-3094-4044-B872-5B668667A74D}" srcOrd="3" destOrd="0" parTransId="{35315919-81F0-4250-B9B6-4EE690B4DAA8}" sibTransId="{6C9ED441-5383-462A-88D2-00F318A6D628}"/>
    <dgm:cxn modelId="{23596E30-D04F-408E-86FB-F89DDCFBFF2B}" type="presOf" srcId="{F0F340B6-8D4F-4707-B7F9-B529F30953E5}" destId="{03973D3A-765C-4B37-8DFA-E0143A3F3D3B}" srcOrd="0" destOrd="0" presId="urn:microsoft.com/office/officeart/2005/8/layout/orgChart1"/>
    <dgm:cxn modelId="{05804532-5AC2-4213-9C2B-15F51A413B2D}" type="presOf" srcId="{CF00B521-7DD4-466B-A48D-9998A37E046E}" destId="{C2B5A3F0-E899-447A-9869-F16E8B827ABC}" srcOrd="0" destOrd="0" presId="urn:microsoft.com/office/officeart/2005/8/layout/orgChart1"/>
    <dgm:cxn modelId="{3396C333-165C-452F-8386-7C1D3749E7B7}" srcId="{FE80B659-2930-4D58-A2E6-CCE547DDDB89}" destId="{0B161BD2-D94E-47A5-9158-3A77CBF6BCF4}" srcOrd="2" destOrd="0" parTransId="{E84F5A35-6863-4055-9C4E-A647B77C2890}" sibTransId="{1EDACF24-55E0-4D8E-9FDB-F772DE9EE863}"/>
    <dgm:cxn modelId="{64C65735-ADFF-4BF9-A1C9-B9802D046C46}" type="presOf" srcId="{9EC4FB20-CADC-45D4-9303-C6DB6A48A3FA}" destId="{A8D22304-3B4A-46AE-B597-D27A90BEED6A}" srcOrd="1" destOrd="0" presId="urn:microsoft.com/office/officeart/2005/8/layout/orgChart1"/>
    <dgm:cxn modelId="{EA435237-0A5E-456C-A1EB-4FC4B1DA3FA9}" type="presOf" srcId="{337833C5-6788-4CF6-819C-C48930713C6D}" destId="{38953B1F-5144-4279-99ED-4B6826380D42}" srcOrd="1" destOrd="0" presId="urn:microsoft.com/office/officeart/2005/8/layout/orgChart1"/>
    <dgm:cxn modelId="{3E1A493A-8340-4AC5-BDE2-21FEF9D80CD4}" srcId="{9F961E06-DB02-4DED-98E5-87A4B9E850B2}" destId="{98E65D3E-777C-4D78-931E-EA0DF24CA9F2}" srcOrd="2" destOrd="0" parTransId="{AC491729-2701-41F0-9FC9-7354F5D0DE98}" sibTransId="{8B9D5D3D-CC73-4F66-A165-8B7DC3E7B4E0}"/>
    <dgm:cxn modelId="{486E863A-30BE-4B61-8BF1-7265F9BC429D}" type="presOf" srcId="{47C8155B-235B-4B68-8207-2F2DD1D53CA2}" destId="{461453A3-86E2-4A07-9365-29C8B4BF8368}" srcOrd="0" destOrd="0" presId="urn:microsoft.com/office/officeart/2005/8/layout/orgChart1"/>
    <dgm:cxn modelId="{6CFDEA3F-5542-4BB5-9DF4-E60AC21786E9}" type="presOf" srcId="{39A22FDE-C04D-4AD3-A4DA-36F5A9763851}" destId="{E66DA991-70AD-4B16-B42C-C714B8EB1FF1}" srcOrd="0" destOrd="0" presId="urn:microsoft.com/office/officeart/2005/8/layout/orgChart1"/>
    <dgm:cxn modelId="{535F6B5D-BD0A-4614-A082-4CD6C612F15B}" type="presOf" srcId="{72CFC6F3-D728-4EF1-9BF8-377F4615FF93}" destId="{918A7A43-BA73-400D-B098-521C8C04A5B1}" srcOrd="0" destOrd="0" presId="urn:microsoft.com/office/officeart/2005/8/layout/orgChart1"/>
    <dgm:cxn modelId="{FBBE975D-6BB1-42F3-8FC8-090B9D9D7236}" type="presOf" srcId="{113DE1D5-811C-4F9D-A855-9C2302B204B9}" destId="{3BB8BE4D-DC8D-4839-9575-2054C0CAC515}" srcOrd="0" destOrd="0" presId="urn:microsoft.com/office/officeart/2005/8/layout/orgChart1"/>
    <dgm:cxn modelId="{96EE135E-3DF4-49AD-83F9-E317A692283E}" type="presOf" srcId="{38C1AD59-6800-40D2-86E1-DD120B2DD227}" destId="{89B82B50-C0AD-470B-94BF-8AFAED3DB612}" srcOrd="0" destOrd="0" presId="urn:microsoft.com/office/officeart/2005/8/layout/orgChart1"/>
    <dgm:cxn modelId="{DEF12660-CBB8-4079-B34B-C1F24E9FA060}" type="presOf" srcId="{5AF67BC7-E222-4362-A43A-49C5824075AB}" destId="{6A0D5F1E-B5A4-41ED-B01B-288E87BA6FDB}" srcOrd="1" destOrd="0" presId="urn:microsoft.com/office/officeart/2005/8/layout/orgChart1"/>
    <dgm:cxn modelId="{C610FE64-F5F5-4275-8C01-DF6BD6690AA8}" srcId="{0E442FCC-AE63-4FE8-8B76-BC66B10624D3}" destId="{337833C5-6788-4CF6-819C-C48930713C6D}" srcOrd="1" destOrd="0" parTransId="{29D9A5B6-AC0F-4267-A667-07874120CDDF}" sibTransId="{ECE662EA-B10F-45A6-8B42-3EE64A352B19}"/>
    <dgm:cxn modelId="{65D5DB4B-6167-48E0-A6C1-D72092687169}" type="presOf" srcId="{0B161BD2-D94E-47A5-9158-3A77CBF6BCF4}" destId="{62251CAE-7841-49B1-8766-1AE6CEE80699}" srcOrd="0" destOrd="0" presId="urn:microsoft.com/office/officeart/2005/8/layout/orgChart1"/>
    <dgm:cxn modelId="{D7EADA4D-9D31-466F-A92E-0FCFD2025043}" type="presOf" srcId="{C966AC92-2BCD-4F28-995F-E34D1EE3C343}" destId="{AA8C0CEA-0A7E-4B4C-8D87-115533EC7368}" srcOrd="0" destOrd="0" presId="urn:microsoft.com/office/officeart/2005/8/layout/orgChart1"/>
    <dgm:cxn modelId="{74F50271-F355-4338-A3C7-69E16BDEDF47}" type="presOf" srcId="{ED9E15EA-52D4-4697-9763-4D395C543CA8}" destId="{DD810C8E-3B52-4919-88E0-069E800E804C}" srcOrd="0" destOrd="0" presId="urn:microsoft.com/office/officeart/2005/8/layout/orgChart1"/>
    <dgm:cxn modelId="{3AECCE51-8655-462A-89E4-6A9B2EF03F71}" type="presOf" srcId="{0E442FCC-AE63-4FE8-8B76-BC66B10624D3}" destId="{6EDE43E6-DF03-4C22-AC6A-E133573B9E5F}" srcOrd="1" destOrd="0" presId="urn:microsoft.com/office/officeart/2005/8/layout/orgChart1"/>
    <dgm:cxn modelId="{82D4CC53-DCF4-4615-ADFE-6E0E91EC5AF2}" srcId="{FE80B659-2930-4D58-A2E6-CCE547DDDB89}" destId="{39A22FDE-C04D-4AD3-A4DA-36F5A9763851}" srcOrd="1" destOrd="0" parTransId="{229093D8-0488-4CDF-A6EC-ABEF0B84F9CC}" sibTransId="{5571AA23-C323-4517-9F22-36B529FC3C65}"/>
    <dgm:cxn modelId="{6DAFD773-BE92-4282-B131-F9C873426B68}" type="presOf" srcId="{F274FF3B-189B-47D7-8661-26C14047BFB8}" destId="{BC117886-CFAE-4D0C-8634-F1652B7812C3}" srcOrd="1" destOrd="0" presId="urn:microsoft.com/office/officeart/2005/8/layout/orgChart1"/>
    <dgm:cxn modelId="{656D9675-35DE-45C4-9183-1EACBE3081B7}" type="presOf" srcId="{98E65D3E-777C-4D78-931E-EA0DF24CA9F2}" destId="{7D4776F8-97CB-49FF-8A99-D1AA472B8212}" srcOrd="1" destOrd="0" presId="urn:microsoft.com/office/officeart/2005/8/layout/orgChart1"/>
    <dgm:cxn modelId="{9AFBDD75-191B-4BAF-AEC9-003EC77A86F7}" type="presOf" srcId="{F1663AD2-789B-4402-8BD7-A4BC3E94244C}" destId="{19A78054-6A1C-47C9-AF28-429C206D7ACB}" srcOrd="0" destOrd="0" presId="urn:microsoft.com/office/officeart/2005/8/layout/orgChart1"/>
    <dgm:cxn modelId="{3B592D56-BD2D-4D1E-9579-D27CF2E2E034}" type="presOf" srcId="{7D3C638E-F69E-41E5-A58F-243E55C5675B}" destId="{B34A5338-32C5-4C6F-A61C-12E56435642C}" srcOrd="1" destOrd="0" presId="urn:microsoft.com/office/officeart/2005/8/layout/orgChart1"/>
    <dgm:cxn modelId="{73779E56-2EDC-4C3B-AAE9-6BC0D0C72525}" type="presOf" srcId="{596F2CEE-A381-4708-86AF-4051FB551BBF}" destId="{2E92F77E-EFBB-46CB-B037-56D8A8719289}" srcOrd="0" destOrd="0" presId="urn:microsoft.com/office/officeart/2005/8/layout/orgChart1"/>
    <dgm:cxn modelId="{3F85FF77-529A-4E8D-AFB0-7A2797DA1FCE}" type="presOf" srcId="{2DCCBBF7-55B3-45E4-903E-C58BDE8BD2D1}" destId="{F60898BE-5593-463E-8C6A-67081733B93D}" srcOrd="1" destOrd="0" presId="urn:microsoft.com/office/officeart/2005/8/layout/orgChart1"/>
    <dgm:cxn modelId="{7937C358-5DF0-45B5-9A9D-331430F09C82}" srcId="{9F961E06-DB02-4DED-98E5-87A4B9E850B2}" destId="{5FFA0901-84DE-4F7C-9D0B-2E25300B1947}" srcOrd="7" destOrd="0" parTransId="{6813DEAA-E580-4111-B81F-864FB27809EE}" sibTransId="{E9BC0044-6870-40ED-BA22-6590A7B4E0D7}"/>
    <dgm:cxn modelId="{BA7E657A-6EEF-4186-BFA1-BAF3495A130A}" type="presOf" srcId="{AC491729-2701-41F0-9FC9-7354F5D0DE98}" destId="{FB9AA678-DF9D-4F50-AF30-13DFE7313B12}" srcOrd="0" destOrd="0" presId="urn:microsoft.com/office/officeart/2005/8/layout/orgChart1"/>
    <dgm:cxn modelId="{6CE63F81-BBA0-4763-AAC9-D71A384DD418}" srcId="{0B161BD2-D94E-47A5-9158-3A77CBF6BCF4}" destId="{0E442FCC-AE63-4FE8-8B76-BC66B10624D3}" srcOrd="1" destOrd="0" parTransId="{91FAE4A4-664B-4B6A-A556-6B305316DA57}" sibTransId="{4DCCB6F1-471E-4B18-9A16-FFF51CC81FE1}"/>
    <dgm:cxn modelId="{3096808C-CE0B-4FFC-BD71-FA6953A2D466}" type="presOf" srcId="{29D9A5B6-AC0F-4267-A667-07874120CDDF}" destId="{7CBEE19F-94C7-43D5-B6E9-B32FB662882F}" srcOrd="0" destOrd="0" presId="urn:microsoft.com/office/officeart/2005/8/layout/orgChart1"/>
    <dgm:cxn modelId="{36A33D92-839A-4C7C-9FED-E84C7612DBFC}" srcId="{0B161BD2-D94E-47A5-9158-3A77CBF6BCF4}" destId="{9F961E06-DB02-4DED-98E5-87A4B9E850B2}" srcOrd="0" destOrd="0" parTransId="{B83CE869-78A1-419E-A1E0-B7E882AD5ABB}" sibTransId="{2DE8D0E6-7142-401F-A9CF-5B6F3E4D0DEE}"/>
    <dgm:cxn modelId="{E9BF2E93-8FCD-492E-81B8-6ABB99BCDE65}" type="presOf" srcId="{A8F7EA34-FFC9-4C6F-8835-4F1B8629DC38}" destId="{A8347019-7B22-414B-86C4-83C7B64C8A9A}" srcOrd="0" destOrd="0" presId="urn:microsoft.com/office/officeart/2005/8/layout/orgChart1"/>
    <dgm:cxn modelId="{DB758D96-7BCD-47D8-85B8-ECB37A45F505}" type="presOf" srcId="{9F961E06-DB02-4DED-98E5-87A4B9E850B2}" destId="{2E7F6DD3-ADFF-448F-B0A7-739F4DB6DC3A}" srcOrd="1" destOrd="0" presId="urn:microsoft.com/office/officeart/2005/8/layout/orgChart1"/>
    <dgm:cxn modelId="{D894069C-7B22-4D86-A941-EA069E534B79}" type="presOf" srcId="{7D3C638E-F69E-41E5-A58F-243E55C5675B}" destId="{AADC158E-C804-4E18-8A93-30E4B4274785}" srcOrd="0" destOrd="0" presId="urn:microsoft.com/office/officeart/2005/8/layout/orgChart1"/>
    <dgm:cxn modelId="{8BB3959C-8CFD-4CD4-8CEE-4FAD89523BA8}" type="presOf" srcId="{D12B1FF0-82E6-4E48-ACC5-1A3D4CC0F21C}" destId="{22FA407E-EC0E-4597-8DFC-AE34334AF306}" srcOrd="0" destOrd="0" presId="urn:microsoft.com/office/officeart/2005/8/layout/orgChart1"/>
    <dgm:cxn modelId="{EEBD92A1-CF22-40EE-A9E5-B0B4DDD7022F}" srcId="{9F961E06-DB02-4DED-98E5-87A4B9E850B2}" destId="{D12B1FF0-82E6-4E48-ACC5-1A3D4CC0F21C}" srcOrd="4" destOrd="0" parTransId="{72CFC6F3-D728-4EF1-9BF8-377F4615FF93}" sibTransId="{787671F1-66C3-4568-B978-E2EC55306DCC}"/>
    <dgm:cxn modelId="{11A793A3-B6C2-4830-8534-C562545D3B4D}" srcId="{FE80B659-2930-4D58-A2E6-CCE547DDDB89}" destId="{9EC4FB20-CADC-45D4-9303-C6DB6A48A3FA}" srcOrd="0" destOrd="0" parTransId="{6A28B69B-F053-4C92-A655-69699384A880}" sibTransId="{68416F59-FB47-40B2-B76F-1F5E70E199E0}"/>
    <dgm:cxn modelId="{BA45F3A5-D5A7-4693-9827-6CB836E80762}" type="presOf" srcId="{5FFA0901-84DE-4F7C-9D0B-2E25300B1947}" destId="{3CFF4BF8-8792-471B-97A7-FB61DB0971F0}" srcOrd="0" destOrd="0" presId="urn:microsoft.com/office/officeart/2005/8/layout/orgChart1"/>
    <dgm:cxn modelId="{BA26C5A6-4C56-4059-8D5E-FBFC15A586B7}" srcId="{0B161BD2-D94E-47A5-9158-3A77CBF6BCF4}" destId="{F274FF3B-189B-47D7-8661-26C14047BFB8}" srcOrd="2" destOrd="0" parTransId="{CF00B521-7DD4-466B-A48D-9998A37E046E}" sibTransId="{EF418CA5-881B-4287-B00E-F2FA16450954}"/>
    <dgm:cxn modelId="{E48837AF-07CB-42F4-A342-DCD860FA90A2}" type="presOf" srcId="{596F2CEE-A381-4708-86AF-4051FB551BBF}" destId="{3D01BEFF-E1C6-4C4E-9965-AFB28066D339}" srcOrd="1" destOrd="0" presId="urn:microsoft.com/office/officeart/2005/8/layout/orgChart1"/>
    <dgm:cxn modelId="{A048B9AF-C327-4A3C-9941-28C94C294478}" type="presOf" srcId="{F1663AD2-789B-4402-8BD7-A4BC3E94244C}" destId="{9E97D390-FED1-4A3A-9C20-29AA97058D4F}" srcOrd="1" destOrd="0" presId="urn:microsoft.com/office/officeart/2005/8/layout/orgChart1"/>
    <dgm:cxn modelId="{9352CFB1-8B40-46FB-B367-71894BE8682A}" type="presOf" srcId="{8D0E6E94-E374-4A50-A5D6-2E56F6CCEBF5}" destId="{9451A114-6E3F-43B9-891B-41BCE3885D72}" srcOrd="1" destOrd="0" presId="urn:microsoft.com/office/officeart/2005/8/layout/orgChart1"/>
    <dgm:cxn modelId="{B90CC9B3-DC50-475D-8993-32CF076FD33A}" type="presOf" srcId="{98E65D3E-777C-4D78-931E-EA0DF24CA9F2}" destId="{2060CAAE-561F-4970-B31A-096B4E3917E8}" srcOrd="0" destOrd="0" presId="urn:microsoft.com/office/officeart/2005/8/layout/orgChart1"/>
    <dgm:cxn modelId="{A10F84B8-F809-4A0F-86B3-B66887228E97}" type="presOf" srcId="{8D0E6E94-E374-4A50-A5D6-2E56F6CCEBF5}" destId="{17BD75A5-15D4-41D1-B478-B37C3361D382}" srcOrd="0" destOrd="0" presId="urn:microsoft.com/office/officeart/2005/8/layout/orgChart1"/>
    <dgm:cxn modelId="{258A94BB-50CD-49A4-97F7-17FEEBB6773B}" srcId="{5B145A2D-5B9B-4BCE-9ACA-C3D2987F28C8}" destId="{FE80B659-2930-4D58-A2E6-CCE547DDDB89}" srcOrd="0" destOrd="0" parTransId="{E4766FE3-EC79-462B-A36E-6B0D98611EA9}" sibTransId="{10AB04C6-ACAE-42E9-996B-5F6702A8F6AC}"/>
    <dgm:cxn modelId="{34FDE8CB-9C6A-48F2-86A3-A77537D9DDA6}" type="presOf" srcId="{229093D8-0488-4CDF-A6EC-ABEF0B84F9CC}" destId="{4EA801ED-DB87-4107-ABAB-C6F4D2441BF6}" srcOrd="0" destOrd="0" presId="urn:microsoft.com/office/officeart/2005/8/layout/orgChart1"/>
    <dgm:cxn modelId="{521407CC-0FC2-43D8-8917-B3D02D8D490F}" type="presOf" srcId="{2DCCBBF7-55B3-45E4-903E-C58BDE8BD2D1}" destId="{A0095165-7D3A-421F-B0FB-7C72591F118A}" srcOrd="0" destOrd="0" presId="urn:microsoft.com/office/officeart/2005/8/layout/orgChart1"/>
    <dgm:cxn modelId="{17E43ACC-E320-4CC2-99BF-1B35B472C778}" type="presOf" srcId="{5FFA0901-84DE-4F7C-9D0B-2E25300B1947}" destId="{6BEFA38A-44C3-4925-A7C0-B95F508A9F90}" srcOrd="1" destOrd="0" presId="urn:microsoft.com/office/officeart/2005/8/layout/orgChart1"/>
    <dgm:cxn modelId="{AA6445D0-B911-4DFB-B83D-26167843D64D}" srcId="{9F961E06-DB02-4DED-98E5-87A4B9E850B2}" destId="{F1663AD2-789B-4402-8BD7-A4BC3E94244C}" srcOrd="9" destOrd="0" parTransId="{ED9E15EA-52D4-4697-9763-4D395C543CA8}" sibTransId="{E0014453-827D-4413-B238-9B9E8A69B6EB}"/>
    <dgm:cxn modelId="{4BF719D2-32CD-41CA-8F02-6B0FACA8EDE8}" type="presOf" srcId="{E84F5A35-6863-4055-9C4E-A647B77C2890}" destId="{A53ABF58-E514-4BAC-9931-6D3293ECDB57}" srcOrd="0" destOrd="0" presId="urn:microsoft.com/office/officeart/2005/8/layout/orgChart1"/>
    <dgm:cxn modelId="{5919CBD5-840B-4A99-A5A8-01BA3AC6EE37}" type="presOf" srcId="{9945885A-3094-4044-B872-5B668667A74D}" destId="{0089D77B-B8F0-458D-A2BE-8308F9CE0FC2}" srcOrd="1" destOrd="0" presId="urn:microsoft.com/office/officeart/2005/8/layout/orgChart1"/>
    <dgm:cxn modelId="{1D856CD9-9681-4D56-B017-8EDD566BD8B7}" type="presOf" srcId="{9EC4FB20-CADC-45D4-9303-C6DB6A48A3FA}" destId="{1B6279F2-1EF8-4432-87A3-1EA78F799184}" srcOrd="0" destOrd="0" presId="urn:microsoft.com/office/officeart/2005/8/layout/orgChart1"/>
    <dgm:cxn modelId="{99ED55DA-1360-4D12-9AE3-45C8D1A9F341}" srcId="{9F961E06-DB02-4DED-98E5-87A4B9E850B2}" destId="{596F2CEE-A381-4708-86AF-4051FB551BBF}" srcOrd="10" destOrd="0" parTransId="{113DE1D5-811C-4F9D-A855-9C2302B204B9}" sibTransId="{2631153E-CCB2-4077-8987-29D4085C610B}"/>
    <dgm:cxn modelId="{F2A590DA-9E2B-42E3-8DA5-F343D77E354B}" type="presOf" srcId="{E4766FE3-EC79-462B-A36E-6B0D98611EA9}" destId="{550B62DF-3237-4054-9C86-3CBCDB181D31}" srcOrd="0" destOrd="0" presId="urn:microsoft.com/office/officeart/2005/8/layout/orgChart1"/>
    <dgm:cxn modelId="{8B59BEDA-61E2-4D76-A0F5-A878900E73DB}" srcId="{9F961E06-DB02-4DED-98E5-87A4B9E850B2}" destId="{2DCCBBF7-55B3-45E4-903E-C58BDE8BD2D1}" srcOrd="0" destOrd="0" parTransId="{C966AC92-2BCD-4F28-995F-E34D1EE3C343}" sibTransId="{568BB353-A25D-4CB9-B175-2660871BA80E}"/>
    <dgm:cxn modelId="{22F86ADB-5B16-49ED-B209-070C804F8B15}" type="presOf" srcId="{FE80B659-2930-4D58-A2E6-CCE547DDDB89}" destId="{78207087-4003-4820-B6D2-F57964BCA86C}" srcOrd="0" destOrd="0" presId="urn:microsoft.com/office/officeart/2005/8/layout/orgChart1"/>
    <dgm:cxn modelId="{F67F3FDD-F055-46EE-96E0-6C3CADA7B1B6}" type="presOf" srcId="{35315919-81F0-4250-B9B6-4EE690B4DAA8}" destId="{0D21234D-F39B-4159-85D5-C577D07ECFCC}" srcOrd="0" destOrd="0" presId="urn:microsoft.com/office/officeart/2005/8/layout/orgChart1"/>
    <dgm:cxn modelId="{E2A8EEDD-E355-4F38-B368-0F5C426FCAAB}" type="presOf" srcId="{B83CE869-78A1-419E-A1E0-B7E882AD5ABB}" destId="{CA17B4D8-C5D1-4933-88A6-1CE94C784AF6}" srcOrd="0" destOrd="0" presId="urn:microsoft.com/office/officeart/2005/8/layout/orgChart1"/>
    <dgm:cxn modelId="{784C7CE1-743B-492B-9BBA-D0E866BBFB8D}" srcId="{9F961E06-DB02-4DED-98E5-87A4B9E850B2}" destId="{F0F340B6-8D4F-4707-B7F9-B529F30953E5}" srcOrd="1" destOrd="0" parTransId="{38C1AD59-6800-40D2-86E1-DD120B2DD227}" sibTransId="{227C49AE-3772-4A35-B4F5-3E5BF3853B9C}"/>
    <dgm:cxn modelId="{519CADE1-B6D3-4DD1-9A89-2CC1415DA452}" type="presOf" srcId="{5B0F20FA-9519-44D9-8045-CEB6EBBE944F}" destId="{C7243002-8EA2-48D4-9345-3A2C46B70ED3}" srcOrd="0" destOrd="0" presId="urn:microsoft.com/office/officeart/2005/8/layout/orgChart1"/>
    <dgm:cxn modelId="{6024DDE4-98DF-4085-8E7F-033253D65BB0}" type="presOf" srcId="{797C4827-5C04-48E2-8A77-CD20406FF230}" destId="{239175DB-818F-4B5E-88EB-5F440BE32526}" srcOrd="1" destOrd="0" presId="urn:microsoft.com/office/officeart/2005/8/layout/orgChart1"/>
    <dgm:cxn modelId="{684BAAE8-7A52-4525-9E9E-236FF7584BE3}" srcId="{0E442FCC-AE63-4FE8-8B76-BC66B10624D3}" destId="{8D0E6E94-E374-4A50-A5D6-2E56F6CCEBF5}" srcOrd="0" destOrd="0" parTransId="{BBF90FC3-DCB3-40DA-9A8D-4B14A676FB27}" sibTransId="{3EA06732-4779-4A62-B896-F4EDF8DE2203}"/>
    <dgm:cxn modelId="{F4FD51F4-B3E5-4664-9802-BE9F8577D2D6}" type="presOf" srcId="{5AF67BC7-E222-4362-A43A-49C5824075AB}" destId="{542EE07F-FCCA-4694-BDC5-92EC32EDE8FD}" srcOrd="0" destOrd="0" presId="urn:microsoft.com/office/officeart/2005/8/layout/orgChart1"/>
    <dgm:cxn modelId="{05F256F4-2903-47D7-BFDC-FE84A00EA172}" type="presOf" srcId="{0B161BD2-D94E-47A5-9158-3A77CBF6BCF4}" destId="{325FC969-28B1-4EA0-9C2B-2CD7778A88D1}" srcOrd="1" destOrd="0" presId="urn:microsoft.com/office/officeart/2005/8/layout/orgChart1"/>
    <dgm:cxn modelId="{F0B37ACD-FD7F-4C9C-AF0B-8B65A07C9263}" type="presParOf" srcId="{A8347019-7B22-414B-86C4-83C7B64C8A9A}" destId="{219D53E8-115E-43FE-8427-E5B275ABDED6}" srcOrd="0" destOrd="0" presId="urn:microsoft.com/office/officeart/2005/8/layout/orgChart1"/>
    <dgm:cxn modelId="{97CD2E03-1433-452F-9A43-276B7070C115}" type="presParOf" srcId="{219D53E8-115E-43FE-8427-E5B275ABDED6}" destId="{30944776-4CDE-4CBE-AD76-6C952C8A4C59}" srcOrd="0" destOrd="0" presId="urn:microsoft.com/office/officeart/2005/8/layout/orgChart1"/>
    <dgm:cxn modelId="{13B6D2D6-0EE4-4D41-B74D-AE57B1FB7D4C}" type="presParOf" srcId="{30944776-4CDE-4CBE-AD76-6C952C8A4C59}" destId="{819C3AC7-809A-4ED3-B064-ACB16AA8DD11}" srcOrd="0" destOrd="0" presId="urn:microsoft.com/office/officeart/2005/8/layout/orgChart1"/>
    <dgm:cxn modelId="{895A7C8C-597B-4675-A65D-E5A0AFCF6E42}" type="presParOf" srcId="{30944776-4CDE-4CBE-AD76-6C952C8A4C59}" destId="{17E14555-370A-4E2C-86E8-1CE29D36E4E7}" srcOrd="1" destOrd="0" presId="urn:microsoft.com/office/officeart/2005/8/layout/orgChart1"/>
    <dgm:cxn modelId="{184B8FCD-2B86-4155-A0B3-6710F1DE1115}" type="presParOf" srcId="{219D53E8-115E-43FE-8427-E5B275ABDED6}" destId="{7A08F4D7-8BD7-4D7D-A18F-F3E6CF4F5DEA}" srcOrd="1" destOrd="0" presId="urn:microsoft.com/office/officeart/2005/8/layout/orgChart1"/>
    <dgm:cxn modelId="{A4B6EDE0-864B-47F0-A906-9BEF418FA9D5}" type="presParOf" srcId="{7A08F4D7-8BD7-4D7D-A18F-F3E6CF4F5DEA}" destId="{550B62DF-3237-4054-9C86-3CBCDB181D31}" srcOrd="0" destOrd="0" presId="urn:microsoft.com/office/officeart/2005/8/layout/orgChart1"/>
    <dgm:cxn modelId="{6615EA35-BFB1-4F83-8ADB-ACE3E5D761C3}" type="presParOf" srcId="{7A08F4D7-8BD7-4D7D-A18F-F3E6CF4F5DEA}" destId="{FCDCC64F-F830-48B1-A739-24694A7C0C13}" srcOrd="1" destOrd="0" presId="urn:microsoft.com/office/officeart/2005/8/layout/orgChart1"/>
    <dgm:cxn modelId="{BB99AC9D-0E8B-4339-B3B6-4EA4884AAA24}" type="presParOf" srcId="{FCDCC64F-F830-48B1-A739-24694A7C0C13}" destId="{D936B4A3-8546-47D6-8D84-B7E4B6591B88}" srcOrd="0" destOrd="0" presId="urn:microsoft.com/office/officeart/2005/8/layout/orgChart1"/>
    <dgm:cxn modelId="{CF0FF48B-6C98-4270-9103-ADC59F8BF321}" type="presParOf" srcId="{D936B4A3-8546-47D6-8D84-B7E4B6591B88}" destId="{78207087-4003-4820-B6D2-F57964BCA86C}" srcOrd="0" destOrd="0" presId="urn:microsoft.com/office/officeart/2005/8/layout/orgChart1"/>
    <dgm:cxn modelId="{D4ED4E06-F6A5-436E-BDAF-905769D48618}" type="presParOf" srcId="{D936B4A3-8546-47D6-8D84-B7E4B6591B88}" destId="{98A51E18-5C68-4FCC-8FF6-E003F939FFCC}" srcOrd="1" destOrd="0" presId="urn:microsoft.com/office/officeart/2005/8/layout/orgChart1"/>
    <dgm:cxn modelId="{3369A754-557A-4F63-BC3B-51F3C35D344B}" type="presParOf" srcId="{FCDCC64F-F830-48B1-A739-24694A7C0C13}" destId="{956AD05B-9787-447A-8E48-616668E578C7}" srcOrd="1" destOrd="0" presId="urn:microsoft.com/office/officeart/2005/8/layout/orgChart1"/>
    <dgm:cxn modelId="{45BDD98C-4DBF-4592-ABBE-3BCF13702F62}" type="presParOf" srcId="{956AD05B-9787-447A-8E48-616668E578C7}" destId="{A53ABF58-E514-4BAC-9931-6D3293ECDB57}" srcOrd="0" destOrd="0" presId="urn:microsoft.com/office/officeart/2005/8/layout/orgChart1"/>
    <dgm:cxn modelId="{D87A4ECA-47C1-4F4D-AE6E-738E44DB6CD9}" type="presParOf" srcId="{956AD05B-9787-447A-8E48-616668E578C7}" destId="{4FF1F096-11B1-4B5C-8090-752EC1EF708C}" srcOrd="1" destOrd="0" presId="urn:microsoft.com/office/officeart/2005/8/layout/orgChart1"/>
    <dgm:cxn modelId="{7D477B6B-84E9-4A6E-914B-D199DC2099E6}" type="presParOf" srcId="{4FF1F096-11B1-4B5C-8090-752EC1EF708C}" destId="{42E6821C-85F7-4066-81E9-B1FF47134A51}" srcOrd="0" destOrd="0" presId="urn:microsoft.com/office/officeart/2005/8/layout/orgChart1"/>
    <dgm:cxn modelId="{25EC84E2-18AA-4123-A511-66439E68746D}" type="presParOf" srcId="{42E6821C-85F7-4066-81E9-B1FF47134A51}" destId="{62251CAE-7841-49B1-8766-1AE6CEE80699}" srcOrd="0" destOrd="0" presId="urn:microsoft.com/office/officeart/2005/8/layout/orgChart1"/>
    <dgm:cxn modelId="{A9C6D76F-3E6D-4235-A691-9136DF1365A7}" type="presParOf" srcId="{42E6821C-85F7-4066-81E9-B1FF47134A51}" destId="{325FC969-28B1-4EA0-9C2B-2CD7778A88D1}" srcOrd="1" destOrd="0" presId="urn:microsoft.com/office/officeart/2005/8/layout/orgChart1"/>
    <dgm:cxn modelId="{DB858E64-AA2B-4C7F-9C21-C860000A86E2}" type="presParOf" srcId="{4FF1F096-11B1-4B5C-8090-752EC1EF708C}" destId="{5839A9F8-3276-42E5-9B29-3874FAD38D76}" srcOrd="1" destOrd="0" presId="urn:microsoft.com/office/officeart/2005/8/layout/orgChart1"/>
    <dgm:cxn modelId="{7B25C5C8-207C-4734-85F2-9ECC2F7EA340}" type="presParOf" srcId="{5839A9F8-3276-42E5-9B29-3874FAD38D76}" destId="{CA17B4D8-C5D1-4933-88A6-1CE94C784AF6}" srcOrd="0" destOrd="0" presId="urn:microsoft.com/office/officeart/2005/8/layout/orgChart1"/>
    <dgm:cxn modelId="{0C79331B-B40E-4518-9DE6-EB41110A62C3}" type="presParOf" srcId="{5839A9F8-3276-42E5-9B29-3874FAD38D76}" destId="{8A2D6922-F7DA-4C92-ACB8-AF65F106C02B}" srcOrd="1" destOrd="0" presId="urn:microsoft.com/office/officeart/2005/8/layout/orgChart1"/>
    <dgm:cxn modelId="{CCAE6DD8-96DC-4DFA-8995-42EACEB41EA6}" type="presParOf" srcId="{8A2D6922-F7DA-4C92-ACB8-AF65F106C02B}" destId="{468628E4-ABC4-4099-BDA0-1B4D2D4517B4}" srcOrd="0" destOrd="0" presId="urn:microsoft.com/office/officeart/2005/8/layout/orgChart1"/>
    <dgm:cxn modelId="{D8DD966C-BA49-4FF0-924D-9AFA5D48465B}" type="presParOf" srcId="{468628E4-ABC4-4099-BDA0-1B4D2D4517B4}" destId="{B0CF0164-918B-4CBA-B17D-FD0E338E5C19}" srcOrd="0" destOrd="0" presId="urn:microsoft.com/office/officeart/2005/8/layout/orgChart1"/>
    <dgm:cxn modelId="{E6D8A069-CFF2-45EF-BD3E-B56B5A1B2568}" type="presParOf" srcId="{468628E4-ABC4-4099-BDA0-1B4D2D4517B4}" destId="{2E7F6DD3-ADFF-448F-B0A7-739F4DB6DC3A}" srcOrd="1" destOrd="0" presId="urn:microsoft.com/office/officeart/2005/8/layout/orgChart1"/>
    <dgm:cxn modelId="{0FEC0DDF-CF79-4994-A42B-20FA7DE23851}" type="presParOf" srcId="{8A2D6922-F7DA-4C92-ACB8-AF65F106C02B}" destId="{AAEC488D-1860-4AE7-B417-126ED41880B7}" srcOrd="1" destOrd="0" presId="urn:microsoft.com/office/officeart/2005/8/layout/orgChart1"/>
    <dgm:cxn modelId="{6021E33A-40F2-4504-8455-494179417081}" type="presParOf" srcId="{AAEC488D-1860-4AE7-B417-126ED41880B7}" destId="{AA8C0CEA-0A7E-4B4C-8D87-115533EC7368}" srcOrd="0" destOrd="0" presId="urn:microsoft.com/office/officeart/2005/8/layout/orgChart1"/>
    <dgm:cxn modelId="{9D31D471-CAED-4FF9-923C-C84A12313D44}" type="presParOf" srcId="{AAEC488D-1860-4AE7-B417-126ED41880B7}" destId="{CCD283A8-294D-49C2-B2AC-E8074FDD3BB7}" srcOrd="1" destOrd="0" presId="urn:microsoft.com/office/officeart/2005/8/layout/orgChart1"/>
    <dgm:cxn modelId="{A91E1C77-073C-4B55-9B66-F0952A41EC23}" type="presParOf" srcId="{CCD283A8-294D-49C2-B2AC-E8074FDD3BB7}" destId="{1F8C1EB5-EC01-4F9E-84B0-B3419D45A8E2}" srcOrd="0" destOrd="0" presId="urn:microsoft.com/office/officeart/2005/8/layout/orgChart1"/>
    <dgm:cxn modelId="{2F327709-2FD5-41A8-99A1-964BA68A5A56}" type="presParOf" srcId="{1F8C1EB5-EC01-4F9E-84B0-B3419D45A8E2}" destId="{A0095165-7D3A-421F-B0FB-7C72591F118A}" srcOrd="0" destOrd="0" presId="urn:microsoft.com/office/officeart/2005/8/layout/orgChart1"/>
    <dgm:cxn modelId="{0E6D09E0-019C-4D71-9C7B-2E0B55D5883E}" type="presParOf" srcId="{1F8C1EB5-EC01-4F9E-84B0-B3419D45A8E2}" destId="{F60898BE-5593-463E-8C6A-67081733B93D}" srcOrd="1" destOrd="0" presId="urn:microsoft.com/office/officeart/2005/8/layout/orgChart1"/>
    <dgm:cxn modelId="{3A2D1769-40D3-4776-8F7D-9194274F3C87}" type="presParOf" srcId="{CCD283A8-294D-49C2-B2AC-E8074FDD3BB7}" destId="{FF7C399C-6389-41F8-AA8D-66B7244922E7}" srcOrd="1" destOrd="0" presId="urn:microsoft.com/office/officeart/2005/8/layout/orgChart1"/>
    <dgm:cxn modelId="{DF90985C-ACDB-4325-8E16-BEBD388D1CB7}" type="presParOf" srcId="{CCD283A8-294D-49C2-B2AC-E8074FDD3BB7}" destId="{32A3B185-24BB-4FF0-A52E-72B791498DAE}" srcOrd="2" destOrd="0" presId="urn:microsoft.com/office/officeart/2005/8/layout/orgChart1"/>
    <dgm:cxn modelId="{3897D8D2-EAEC-4112-BAFF-68118ADAF45E}" type="presParOf" srcId="{AAEC488D-1860-4AE7-B417-126ED41880B7}" destId="{89B82B50-C0AD-470B-94BF-8AFAED3DB612}" srcOrd="2" destOrd="0" presId="urn:microsoft.com/office/officeart/2005/8/layout/orgChart1"/>
    <dgm:cxn modelId="{17C49256-BDF6-4039-941B-C12278B4C8EF}" type="presParOf" srcId="{AAEC488D-1860-4AE7-B417-126ED41880B7}" destId="{75464738-B292-488F-825C-7D9332F46C20}" srcOrd="3" destOrd="0" presId="urn:microsoft.com/office/officeart/2005/8/layout/orgChart1"/>
    <dgm:cxn modelId="{C906FB1B-2C31-4246-B3DD-77460D152CD9}" type="presParOf" srcId="{75464738-B292-488F-825C-7D9332F46C20}" destId="{F1F7493C-8744-4A11-920F-3ACCA2AF29B7}" srcOrd="0" destOrd="0" presId="urn:microsoft.com/office/officeart/2005/8/layout/orgChart1"/>
    <dgm:cxn modelId="{2B7A3F93-D59F-41F0-A325-6E9874F4A05A}" type="presParOf" srcId="{F1F7493C-8744-4A11-920F-3ACCA2AF29B7}" destId="{03973D3A-765C-4B37-8DFA-E0143A3F3D3B}" srcOrd="0" destOrd="0" presId="urn:microsoft.com/office/officeart/2005/8/layout/orgChart1"/>
    <dgm:cxn modelId="{4C23C14D-FB48-4DE4-AAFC-FB29BCBE22E1}" type="presParOf" srcId="{F1F7493C-8744-4A11-920F-3ACCA2AF29B7}" destId="{C0C856CC-075F-4C8F-890C-6549C2BEB4E8}" srcOrd="1" destOrd="0" presId="urn:microsoft.com/office/officeart/2005/8/layout/orgChart1"/>
    <dgm:cxn modelId="{5A500E35-2A8D-468A-B684-624E1E3886B9}" type="presParOf" srcId="{75464738-B292-488F-825C-7D9332F46C20}" destId="{87334C34-0419-4B8B-AF4D-1821A35C657F}" srcOrd="1" destOrd="0" presId="urn:microsoft.com/office/officeart/2005/8/layout/orgChart1"/>
    <dgm:cxn modelId="{16C691CE-E489-4FE8-891B-3A72AB72A181}" type="presParOf" srcId="{75464738-B292-488F-825C-7D9332F46C20}" destId="{80A219D9-C639-4DD7-8A64-55908693FDA5}" srcOrd="2" destOrd="0" presId="urn:microsoft.com/office/officeart/2005/8/layout/orgChart1"/>
    <dgm:cxn modelId="{F3CA8A2B-E85F-4971-B4E2-3DAA8B6598B4}" type="presParOf" srcId="{AAEC488D-1860-4AE7-B417-126ED41880B7}" destId="{FB9AA678-DF9D-4F50-AF30-13DFE7313B12}" srcOrd="4" destOrd="0" presId="urn:microsoft.com/office/officeart/2005/8/layout/orgChart1"/>
    <dgm:cxn modelId="{73673ACB-B4F4-451B-BDEE-96AF5AC9C061}" type="presParOf" srcId="{AAEC488D-1860-4AE7-B417-126ED41880B7}" destId="{2782C420-A36B-4505-B4F0-8DC6DE993F54}" srcOrd="5" destOrd="0" presId="urn:microsoft.com/office/officeart/2005/8/layout/orgChart1"/>
    <dgm:cxn modelId="{5FCE23FB-6E3C-41D6-BE23-2A5EA0DDA7CD}" type="presParOf" srcId="{2782C420-A36B-4505-B4F0-8DC6DE993F54}" destId="{A2D8CDE8-47D8-4FAC-B2F8-0DE21B3354D6}" srcOrd="0" destOrd="0" presId="urn:microsoft.com/office/officeart/2005/8/layout/orgChart1"/>
    <dgm:cxn modelId="{F8A015E9-91FA-442C-A4A1-D6C9E69F8C2E}" type="presParOf" srcId="{A2D8CDE8-47D8-4FAC-B2F8-0DE21B3354D6}" destId="{2060CAAE-561F-4970-B31A-096B4E3917E8}" srcOrd="0" destOrd="0" presId="urn:microsoft.com/office/officeart/2005/8/layout/orgChart1"/>
    <dgm:cxn modelId="{6A969E23-DD80-4CE8-A195-2292DE3F3EEC}" type="presParOf" srcId="{A2D8CDE8-47D8-4FAC-B2F8-0DE21B3354D6}" destId="{7D4776F8-97CB-49FF-8A99-D1AA472B8212}" srcOrd="1" destOrd="0" presId="urn:microsoft.com/office/officeart/2005/8/layout/orgChart1"/>
    <dgm:cxn modelId="{AA0E9B3A-51E1-4B1D-BCD5-1FB12650CB30}" type="presParOf" srcId="{2782C420-A36B-4505-B4F0-8DC6DE993F54}" destId="{CA9ABAD8-FC30-4988-B4FE-D562B73347D4}" srcOrd="1" destOrd="0" presId="urn:microsoft.com/office/officeart/2005/8/layout/orgChart1"/>
    <dgm:cxn modelId="{C8AD15F5-ED86-4C11-9E84-F50E59122354}" type="presParOf" srcId="{2782C420-A36B-4505-B4F0-8DC6DE993F54}" destId="{CBB0073E-4EA7-4F0B-98A6-C5838000B1DC}" srcOrd="2" destOrd="0" presId="urn:microsoft.com/office/officeart/2005/8/layout/orgChart1"/>
    <dgm:cxn modelId="{B572CE72-1CA0-4CED-A186-66771B98B60D}" type="presParOf" srcId="{AAEC488D-1860-4AE7-B417-126ED41880B7}" destId="{0D21234D-F39B-4159-85D5-C577D07ECFCC}" srcOrd="6" destOrd="0" presId="urn:microsoft.com/office/officeart/2005/8/layout/orgChart1"/>
    <dgm:cxn modelId="{30CB2927-EA07-4191-98FF-DC551D82DFC5}" type="presParOf" srcId="{AAEC488D-1860-4AE7-B417-126ED41880B7}" destId="{D76D5255-A1A5-451E-9B8E-7881C8D98EBD}" srcOrd="7" destOrd="0" presId="urn:microsoft.com/office/officeart/2005/8/layout/orgChart1"/>
    <dgm:cxn modelId="{6FC726D8-5E2D-4CF3-B85B-95F02404E9EE}" type="presParOf" srcId="{D76D5255-A1A5-451E-9B8E-7881C8D98EBD}" destId="{0B066FDC-6E70-4CF7-9E08-04EF321D83AB}" srcOrd="0" destOrd="0" presId="urn:microsoft.com/office/officeart/2005/8/layout/orgChart1"/>
    <dgm:cxn modelId="{B0A39B1D-BAB9-4E7A-BA85-8300D82E4934}" type="presParOf" srcId="{0B066FDC-6E70-4CF7-9E08-04EF321D83AB}" destId="{F8F2E449-FE5B-48BD-B8F6-F3EFED028D5E}" srcOrd="0" destOrd="0" presId="urn:microsoft.com/office/officeart/2005/8/layout/orgChart1"/>
    <dgm:cxn modelId="{ABAF92C0-576E-4E86-B5D7-D42BA21CB90E}" type="presParOf" srcId="{0B066FDC-6E70-4CF7-9E08-04EF321D83AB}" destId="{0089D77B-B8F0-458D-A2BE-8308F9CE0FC2}" srcOrd="1" destOrd="0" presId="urn:microsoft.com/office/officeart/2005/8/layout/orgChart1"/>
    <dgm:cxn modelId="{3C2EB130-E091-42EA-BCAD-89007B9B6CFB}" type="presParOf" srcId="{D76D5255-A1A5-451E-9B8E-7881C8D98EBD}" destId="{51608D83-6A3C-4610-B19A-F66B04B95B66}" srcOrd="1" destOrd="0" presId="urn:microsoft.com/office/officeart/2005/8/layout/orgChart1"/>
    <dgm:cxn modelId="{7AE2B21D-AB5C-4090-BDBE-3F0FA84FD2C5}" type="presParOf" srcId="{D76D5255-A1A5-451E-9B8E-7881C8D98EBD}" destId="{98F64E53-3FB9-4C4A-A272-9915E892358D}" srcOrd="2" destOrd="0" presId="urn:microsoft.com/office/officeart/2005/8/layout/orgChart1"/>
    <dgm:cxn modelId="{F2DF35EF-3E65-422F-A740-F38AC6647152}" type="presParOf" srcId="{AAEC488D-1860-4AE7-B417-126ED41880B7}" destId="{918A7A43-BA73-400D-B098-521C8C04A5B1}" srcOrd="8" destOrd="0" presId="urn:microsoft.com/office/officeart/2005/8/layout/orgChart1"/>
    <dgm:cxn modelId="{8A3D8B3C-83ED-4FD6-B227-5179D5B35058}" type="presParOf" srcId="{AAEC488D-1860-4AE7-B417-126ED41880B7}" destId="{1EC60291-BB7C-4F3F-BB6E-597732500EDC}" srcOrd="9" destOrd="0" presId="urn:microsoft.com/office/officeart/2005/8/layout/orgChart1"/>
    <dgm:cxn modelId="{EDE9FF37-4F0A-4F12-9910-DDEDCDE05C6D}" type="presParOf" srcId="{1EC60291-BB7C-4F3F-BB6E-597732500EDC}" destId="{BD01AC84-6415-4845-9D9B-8E5D3E89F102}" srcOrd="0" destOrd="0" presId="urn:microsoft.com/office/officeart/2005/8/layout/orgChart1"/>
    <dgm:cxn modelId="{43090AAB-1FF7-48B9-B80E-72096AF7D581}" type="presParOf" srcId="{BD01AC84-6415-4845-9D9B-8E5D3E89F102}" destId="{22FA407E-EC0E-4597-8DFC-AE34334AF306}" srcOrd="0" destOrd="0" presId="urn:microsoft.com/office/officeart/2005/8/layout/orgChart1"/>
    <dgm:cxn modelId="{AD422DB2-18C5-4B63-B2B0-83B1CF709E8C}" type="presParOf" srcId="{BD01AC84-6415-4845-9D9B-8E5D3E89F102}" destId="{F264050D-8272-4A5B-8875-EA81F9892776}" srcOrd="1" destOrd="0" presId="urn:microsoft.com/office/officeart/2005/8/layout/orgChart1"/>
    <dgm:cxn modelId="{C640227B-E0B7-427B-AD62-BDE4DE3FE9B1}" type="presParOf" srcId="{1EC60291-BB7C-4F3F-BB6E-597732500EDC}" destId="{1F0D9A55-00D8-4E3B-863C-9828030BD70C}" srcOrd="1" destOrd="0" presId="urn:microsoft.com/office/officeart/2005/8/layout/orgChart1"/>
    <dgm:cxn modelId="{14BE76F0-F295-4F58-9C77-2469E6239CAE}" type="presParOf" srcId="{1EC60291-BB7C-4F3F-BB6E-597732500EDC}" destId="{387154E3-8517-409B-9C2B-126795CC1B39}" srcOrd="2" destOrd="0" presId="urn:microsoft.com/office/officeart/2005/8/layout/orgChart1"/>
    <dgm:cxn modelId="{CD97899D-1314-4238-9E33-F52822ACB843}" type="presParOf" srcId="{AAEC488D-1860-4AE7-B417-126ED41880B7}" destId="{70FED2D0-3120-4E0D-9DF4-6454319CB5B1}" srcOrd="10" destOrd="0" presId="urn:microsoft.com/office/officeart/2005/8/layout/orgChart1"/>
    <dgm:cxn modelId="{CC93518A-26A9-4F3E-A346-E87C7A5A234F}" type="presParOf" srcId="{AAEC488D-1860-4AE7-B417-126ED41880B7}" destId="{4400B342-9D7F-4371-A72F-9C85BF2F4BC6}" srcOrd="11" destOrd="0" presId="urn:microsoft.com/office/officeart/2005/8/layout/orgChart1"/>
    <dgm:cxn modelId="{4E62D585-F0D8-40D6-918C-C2D305CD4ABF}" type="presParOf" srcId="{4400B342-9D7F-4371-A72F-9C85BF2F4BC6}" destId="{D8214035-F89A-4C26-BF55-E98F131A9FD8}" srcOrd="0" destOrd="0" presId="urn:microsoft.com/office/officeart/2005/8/layout/orgChart1"/>
    <dgm:cxn modelId="{4D7C3A3F-1F07-4D62-9FF7-9BF4191BB6A4}" type="presParOf" srcId="{D8214035-F89A-4C26-BF55-E98F131A9FD8}" destId="{542EE07F-FCCA-4694-BDC5-92EC32EDE8FD}" srcOrd="0" destOrd="0" presId="urn:microsoft.com/office/officeart/2005/8/layout/orgChart1"/>
    <dgm:cxn modelId="{77AC7EC7-A8DB-4495-BC29-C235B6F3B7CE}" type="presParOf" srcId="{D8214035-F89A-4C26-BF55-E98F131A9FD8}" destId="{6A0D5F1E-B5A4-41ED-B01B-288E87BA6FDB}" srcOrd="1" destOrd="0" presId="urn:microsoft.com/office/officeart/2005/8/layout/orgChart1"/>
    <dgm:cxn modelId="{B222F9F3-B000-4E77-98CF-7DC2025AB3A8}" type="presParOf" srcId="{4400B342-9D7F-4371-A72F-9C85BF2F4BC6}" destId="{2FEAD310-AAB8-4389-B5E9-5620308E78CC}" srcOrd="1" destOrd="0" presId="urn:microsoft.com/office/officeart/2005/8/layout/orgChart1"/>
    <dgm:cxn modelId="{D3D43DF5-0EB2-4127-AE59-BDCCA92B221C}" type="presParOf" srcId="{4400B342-9D7F-4371-A72F-9C85BF2F4BC6}" destId="{B10A6863-720D-4198-A0A2-E8C8A40CC85E}" srcOrd="2" destOrd="0" presId="urn:microsoft.com/office/officeart/2005/8/layout/orgChart1"/>
    <dgm:cxn modelId="{DAF11D04-3923-4DAD-9D00-97DBC11CA05E}" type="presParOf" srcId="{AAEC488D-1860-4AE7-B417-126ED41880B7}" destId="{461453A3-86E2-4A07-9365-29C8B4BF8368}" srcOrd="12" destOrd="0" presId="urn:microsoft.com/office/officeart/2005/8/layout/orgChart1"/>
    <dgm:cxn modelId="{9022A9C2-D7B0-4D5E-80AF-7F778EF1592C}" type="presParOf" srcId="{AAEC488D-1860-4AE7-B417-126ED41880B7}" destId="{D92CC2D0-2267-46B7-A0DC-A9BBE544747B}" srcOrd="13" destOrd="0" presId="urn:microsoft.com/office/officeart/2005/8/layout/orgChart1"/>
    <dgm:cxn modelId="{E70ED48D-CC5D-4033-BB95-F5A74BD3BB0A}" type="presParOf" srcId="{D92CC2D0-2267-46B7-A0DC-A9BBE544747B}" destId="{2ADC3495-B49F-4E72-AAE2-71C5E4726B84}" srcOrd="0" destOrd="0" presId="urn:microsoft.com/office/officeart/2005/8/layout/orgChart1"/>
    <dgm:cxn modelId="{F968E993-D96D-4B6E-B866-B144714ED90E}" type="presParOf" srcId="{2ADC3495-B49F-4E72-AAE2-71C5E4726B84}" destId="{AADC158E-C804-4E18-8A93-30E4B4274785}" srcOrd="0" destOrd="0" presId="urn:microsoft.com/office/officeart/2005/8/layout/orgChart1"/>
    <dgm:cxn modelId="{7A9CCF1F-7039-4177-B409-2891C4BB18A1}" type="presParOf" srcId="{2ADC3495-B49F-4E72-AAE2-71C5E4726B84}" destId="{B34A5338-32C5-4C6F-A61C-12E56435642C}" srcOrd="1" destOrd="0" presId="urn:microsoft.com/office/officeart/2005/8/layout/orgChart1"/>
    <dgm:cxn modelId="{C88B6C49-7432-4756-9305-067EA1DBABEC}" type="presParOf" srcId="{D92CC2D0-2267-46B7-A0DC-A9BBE544747B}" destId="{037E8DA2-5D55-4DD6-A9E5-8997A8C950BE}" srcOrd="1" destOrd="0" presId="urn:microsoft.com/office/officeart/2005/8/layout/orgChart1"/>
    <dgm:cxn modelId="{1704725B-87FE-4B6A-8143-C614EB4DF28C}" type="presParOf" srcId="{D92CC2D0-2267-46B7-A0DC-A9BBE544747B}" destId="{0EC9320B-1170-4A5B-BE4A-70883F0288C8}" srcOrd="2" destOrd="0" presId="urn:microsoft.com/office/officeart/2005/8/layout/orgChart1"/>
    <dgm:cxn modelId="{2A5B4E20-CD3A-47FD-AA36-0D1576831873}" type="presParOf" srcId="{AAEC488D-1860-4AE7-B417-126ED41880B7}" destId="{1C25B6E2-A0E1-489E-A908-A724454A89D7}" srcOrd="14" destOrd="0" presId="urn:microsoft.com/office/officeart/2005/8/layout/orgChart1"/>
    <dgm:cxn modelId="{3A05462C-32F9-4A72-90B8-3F46A1B745B9}" type="presParOf" srcId="{AAEC488D-1860-4AE7-B417-126ED41880B7}" destId="{EE2834E5-6C68-43D4-BA6B-4A9DBA6C36D2}" srcOrd="15" destOrd="0" presId="urn:microsoft.com/office/officeart/2005/8/layout/orgChart1"/>
    <dgm:cxn modelId="{49F8090F-7140-4124-88B7-F5BCE8A9A184}" type="presParOf" srcId="{EE2834E5-6C68-43D4-BA6B-4A9DBA6C36D2}" destId="{498F28E0-5873-4274-9059-FEE8CE5E2038}" srcOrd="0" destOrd="0" presId="urn:microsoft.com/office/officeart/2005/8/layout/orgChart1"/>
    <dgm:cxn modelId="{125AC107-EB49-42DF-B043-313CB9B6AA3F}" type="presParOf" srcId="{498F28E0-5873-4274-9059-FEE8CE5E2038}" destId="{3CFF4BF8-8792-471B-97A7-FB61DB0971F0}" srcOrd="0" destOrd="0" presId="urn:microsoft.com/office/officeart/2005/8/layout/orgChart1"/>
    <dgm:cxn modelId="{6664C129-5D18-4785-B21A-700B184E9671}" type="presParOf" srcId="{498F28E0-5873-4274-9059-FEE8CE5E2038}" destId="{6BEFA38A-44C3-4925-A7C0-B95F508A9F90}" srcOrd="1" destOrd="0" presId="urn:microsoft.com/office/officeart/2005/8/layout/orgChart1"/>
    <dgm:cxn modelId="{FE32FE1C-5DE3-4390-9F6C-081FED304AB6}" type="presParOf" srcId="{EE2834E5-6C68-43D4-BA6B-4A9DBA6C36D2}" destId="{F7F05D60-FBF3-45ED-8F25-84031C991EF2}" srcOrd="1" destOrd="0" presId="urn:microsoft.com/office/officeart/2005/8/layout/orgChart1"/>
    <dgm:cxn modelId="{9F2FF316-EE83-4DCA-94DA-BEF9CB919A3B}" type="presParOf" srcId="{EE2834E5-6C68-43D4-BA6B-4A9DBA6C36D2}" destId="{E2FD2A1A-E765-46D9-A5C3-858FA9B6B6DA}" srcOrd="2" destOrd="0" presId="urn:microsoft.com/office/officeart/2005/8/layout/orgChart1"/>
    <dgm:cxn modelId="{CA6B9876-60F4-448C-B653-CCE553E70C18}" type="presParOf" srcId="{AAEC488D-1860-4AE7-B417-126ED41880B7}" destId="{C7243002-8EA2-48D4-9345-3A2C46B70ED3}" srcOrd="16" destOrd="0" presId="urn:microsoft.com/office/officeart/2005/8/layout/orgChart1"/>
    <dgm:cxn modelId="{68062169-29A2-46C3-93CE-618EFE7B51DA}" type="presParOf" srcId="{AAEC488D-1860-4AE7-B417-126ED41880B7}" destId="{E149E849-1442-466F-AE03-E9CED8DA6FA0}" srcOrd="17" destOrd="0" presId="urn:microsoft.com/office/officeart/2005/8/layout/orgChart1"/>
    <dgm:cxn modelId="{EB88C67F-D466-42EE-AC48-E6EAA0C02A4D}" type="presParOf" srcId="{E149E849-1442-466F-AE03-E9CED8DA6FA0}" destId="{C03AF102-F333-4073-A723-70E696718657}" srcOrd="0" destOrd="0" presId="urn:microsoft.com/office/officeart/2005/8/layout/orgChart1"/>
    <dgm:cxn modelId="{7BC1F7BE-8A1E-446A-AE3F-6095E981BC24}" type="presParOf" srcId="{C03AF102-F333-4073-A723-70E696718657}" destId="{C87B5E21-1E41-417D-9FD0-39D56217E9A2}" srcOrd="0" destOrd="0" presId="urn:microsoft.com/office/officeart/2005/8/layout/orgChart1"/>
    <dgm:cxn modelId="{373D0B18-906A-419C-879A-A62AB9C3CE6F}" type="presParOf" srcId="{C03AF102-F333-4073-A723-70E696718657}" destId="{239175DB-818F-4B5E-88EB-5F440BE32526}" srcOrd="1" destOrd="0" presId="urn:microsoft.com/office/officeart/2005/8/layout/orgChart1"/>
    <dgm:cxn modelId="{E43EAF34-BB9B-40E5-B768-E53177357E49}" type="presParOf" srcId="{E149E849-1442-466F-AE03-E9CED8DA6FA0}" destId="{3DF18B75-6A27-49C0-A6D7-D3CA70725302}" srcOrd="1" destOrd="0" presId="urn:microsoft.com/office/officeart/2005/8/layout/orgChart1"/>
    <dgm:cxn modelId="{AFB88000-C163-4804-8F9E-24B97B1C317E}" type="presParOf" srcId="{E149E849-1442-466F-AE03-E9CED8DA6FA0}" destId="{A5B0F6C6-C67D-41A6-8A54-70BB36A99E3B}" srcOrd="2" destOrd="0" presId="urn:microsoft.com/office/officeart/2005/8/layout/orgChart1"/>
    <dgm:cxn modelId="{090BE1D8-F681-47FC-ADC1-E9C9155EF6EE}" type="presParOf" srcId="{AAEC488D-1860-4AE7-B417-126ED41880B7}" destId="{DD810C8E-3B52-4919-88E0-069E800E804C}" srcOrd="18" destOrd="0" presId="urn:microsoft.com/office/officeart/2005/8/layout/orgChart1"/>
    <dgm:cxn modelId="{D2E4C405-950D-48BD-BA96-2A6EDEDD5101}" type="presParOf" srcId="{AAEC488D-1860-4AE7-B417-126ED41880B7}" destId="{8B993289-A2B2-4892-81F0-F25217CAAA1C}" srcOrd="19" destOrd="0" presId="urn:microsoft.com/office/officeart/2005/8/layout/orgChart1"/>
    <dgm:cxn modelId="{FEC6D68D-4136-4568-AB13-175630CFCAD9}" type="presParOf" srcId="{8B993289-A2B2-4892-81F0-F25217CAAA1C}" destId="{F4CB19E8-F802-49FB-A627-FEDDE9026114}" srcOrd="0" destOrd="0" presId="urn:microsoft.com/office/officeart/2005/8/layout/orgChart1"/>
    <dgm:cxn modelId="{A1BBFE4E-7EBD-44DA-8B16-8CF6244EE122}" type="presParOf" srcId="{F4CB19E8-F802-49FB-A627-FEDDE9026114}" destId="{19A78054-6A1C-47C9-AF28-429C206D7ACB}" srcOrd="0" destOrd="0" presId="urn:microsoft.com/office/officeart/2005/8/layout/orgChart1"/>
    <dgm:cxn modelId="{428CF873-F31E-4C38-AFD7-DA80CB505714}" type="presParOf" srcId="{F4CB19E8-F802-49FB-A627-FEDDE9026114}" destId="{9E97D390-FED1-4A3A-9C20-29AA97058D4F}" srcOrd="1" destOrd="0" presId="urn:microsoft.com/office/officeart/2005/8/layout/orgChart1"/>
    <dgm:cxn modelId="{F76BF20F-D8AA-4CDA-A761-F50E788BAEBB}" type="presParOf" srcId="{8B993289-A2B2-4892-81F0-F25217CAAA1C}" destId="{E30A2464-72C3-4D79-9ABE-312D222B89E7}" srcOrd="1" destOrd="0" presId="urn:microsoft.com/office/officeart/2005/8/layout/orgChart1"/>
    <dgm:cxn modelId="{06E3576B-AB0B-4F36-A042-7BC01FB3F283}" type="presParOf" srcId="{8B993289-A2B2-4892-81F0-F25217CAAA1C}" destId="{8C51B670-5EA8-48F6-B7A5-A05A8F86F514}" srcOrd="2" destOrd="0" presId="urn:microsoft.com/office/officeart/2005/8/layout/orgChart1"/>
    <dgm:cxn modelId="{9B7CCACA-43E5-457D-9575-D040A10DD168}" type="presParOf" srcId="{AAEC488D-1860-4AE7-B417-126ED41880B7}" destId="{3BB8BE4D-DC8D-4839-9575-2054C0CAC515}" srcOrd="20" destOrd="0" presId="urn:microsoft.com/office/officeart/2005/8/layout/orgChart1"/>
    <dgm:cxn modelId="{627EDF73-A97A-4698-B9A4-02FDAF9589DA}" type="presParOf" srcId="{AAEC488D-1860-4AE7-B417-126ED41880B7}" destId="{CDEAAABF-FD09-4B14-90A2-6A760DAA057B}" srcOrd="21" destOrd="0" presId="urn:microsoft.com/office/officeart/2005/8/layout/orgChart1"/>
    <dgm:cxn modelId="{F60CDD16-1B2D-48A1-9655-A15CE6D5CB78}" type="presParOf" srcId="{CDEAAABF-FD09-4B14-90A2-6A760DAA057B}" destId="{9ECBD756-A610-4B19-9860-1A5F28CB1BC8}" srcOrd="0" destOrd="0" presId="urn:microsoft.com/office/officeart/2005/8/layout/orgChart1"/>
    <dgm:cxn modelId="{063A6822-1085-4393-95AC-741087772E66}" type="presParOf" srcId="{9ECBD756-A610-4B19-9860-1A5F28CB1BC8}" destId="{2E92F77E-EFBB-46CB-B037-56D8A8719289}" srcOrd="0" destOrd="0" presId="urn:microsoft.com/office/officeart/2005/8/layout/orgChart1"/>
    <dgm:cxn modelId="{737C33D6-1D1C-49E6-8FB4-05E3058C14DA}" type="presParOf" srcId="{9ECBD756-A610-4B19-9860-1A5F28CB1BC8}" destId="{3D01BEFF-E1C6-4C4E-9965-AFB28066D339}" srcOrd="1" destOrd="0" presId="urn:microsoft.com/office/officeart/2005/8/layout/orgChart1"/>
    <dgm:cxn modelId="{88CA034B-61AB-4FE8-BBF7-1B719AA171D3}" type="presParOf" srcId="{CDEAAABF-FD09-4B14-90A2-6A760DAA057B}" destId="{D33CEDD9-F5FC-4346-8B75-2C34DDC199BD}" srcOrd="1" destOrd="0" presId="urn:microsoft.com/office/officeart/2005/8/layout/orgChart1"/>
    <dgm:cxn modelId="{84104F1F-0044-46E7-8415-A00267294FF7}" type="presParOf" srcId="{CDEAAABF-FD09-4B14-90A2-6A760DAA057B}" destId="{D130A1F5-D670-4122-8A80-EA59098087CC}" srcOrd="2" destOrd="0" presId="urn:microsoft.com/office/officeart/2005/8/layout/orgChart1"/>
    <dgm:cxn modelId="{0F5479A7-DE98-44E9-AEDF-E866E551AE42}" type="presParOf" srcId="{8A2D6922-F7DA-4C92-ACB8-AF65F106C02B}" destId="{67AF7767-A424-405F-938A-2042FBBD0903}" srcOrd="2" destOrd="0" presId="urn:microsoft.com/office/officeart/2005/8/layout/orgChart1"/>
    <dgm:cxn modelId="{757ECA2E-B9B7-4EFE-925A-5AA92E6C1C75}" type="presParOf" srcId="{5839A9F8-3276-42E5-9B29-3874FAD38D76}" destId="{0D6078EA-2A3E-4AD6-8821-26B75D2DCEAC}" srcOrd="2" destOrd="0" presId="urn:microsoft.com/office/officeart/2005/8/layout/orgChart1"/>
    <dgm:cxn modelId="{01EB4D84-9A1C-4008-ADEA-D0025144F15E}" type="presParOf" srcId="{5839A9F8-3276-42E5-9B29-3874FAD38D76}" destId="{85C6EE06-EC30-430C-8DBF-25D6CE2F1595}" srcOrd="3" destOrd="0" presId="urn:microsoft.com/office/officeart/2005/8/layout/orgChart1"/>
    <dgm:cxn modelId="{7F25BB06-26CE-458C-934A-3E8D77758FC4}" type="presParOf" srcId="{85C6EE06-EC30-430C-8DBF-25D6CE2F1595}" destId="{3ABF2947-945F-4B3C-B46D-E54F64713964}" srcOrd="0" destOrd="0" presId="urn:microsoft.com/office/officeart/2005/8/layout/orgChart1"/>
    <dgm:cxn modelId="{138C9D7E-CDDD-44A0-AA0A-067DD512788A}" type="presParOf" srcId="{3ABF2947-945F-4B3C-B46D-E54F64713964}" destId="{1BD0ACD7-3906-4E33-B172-8333F896C5A2}" srcOrd="0" destOrd="0" presId="urn:microsoft.com/office/officeart/2005/8/layout/orgChart1"/>
    <dgm:cxn modelId="{5F5CBD7F-CDCA-465F-A6F0-3636C6D1EFA3}" type="presParOf" srcId="{3ABF2947-945F-4B3C-B46D-E54F64713964}" destId="{6EDE43E6-DF03-4C22-AC6A-E133573B9E5F}" srcOrd="1" destOrd="0" presId="urn:microsoft.com/office/officeart/2005/8/layout/orgChart1"/>
    <dgm:cxn modelId="{0A599B02-1D72-4B0A-94FB-2A78667A59BA}" type="presParOf" srcId="{85C6EE06-EC30-430C-8DBF-25D6CE2F1595}" destId="{95DDAD6B-BA0B-4B0C-B63A-6F056A8B9EFC}" srcOrd="1" destOrd="0" presId="urn:microsoft.com/office/officeart/2005/8/layout/orgChart1"/>
    <dgm:cxn modelId="{4A0840A0-5A09-4826-8471-F5FFDE913C75}" type="presParOf" srcId="{95DDAD6B-BA0B-4B0C-B63A-6F056A8B9EFC}" destId="{FE1E2094-8D20-4397-ADAF-AF52D5564C25}" srcOrd="0" destOrd="0" presId="urn:microsoft.com/office/officeart/2005/8/layout/orgChart1"/>
    <dgm:cxn modelId="{7709345D-991B-4956-9DF7-94CFF5B122E0}" type="presParOf" srcId="{95DDAD6B-BA0B-4B0C-B63A-6F056A8B9EFC}" destId="{4DEE4535-7D72-47FD-A5BF-64F0F89EF0F0}" srcOrd="1" destOrd="0" presId="urn:microsoft.com/office/officeart/2005/8/layout/orgChart1"/>
    <dgm:cxn modelId="{56D79D12-AD37-461A-9CAA-A7AAC8BCEBBB}" type="presParOf" srcId="{4DEE4535-7D72-47FD-A5BF-64F0F89EF0F0}" destId="{B0FD964D-9DB9-432E-BDB8-4B7F8FFF1AEB}" srcOrd="0" destOrd="0" presId="urn:microsoft.com/office/officeart/2005/8/layout/orgChart1"/>
    <dgm:cxn modelId="{B3DDCBAE-BE45-46A4-91DC-6B3D59C6A27A}" type="presParOf" srcId="{B0FD964D-9DB9-432E-BDB8-4B7F8FFF1AEB}" destId="{17BD75A5-15D4-41D1-B478-B37C3361D382}" srcOrd="0" destOrd="0" presId="urn:microsoft.com/office/officeart/2005/8/layout/orgChart1"/>
    <dgm:cxn modelId="{00DA6993-BE23-4C88-97AB-3E9E7947A4A7}" type="presParOf" srcId="{B0FD964D-9DB9-432E-BDB8-4B7F8FFF1AEB}" destId="{9451A114-6E3F-43B9-891B-41BCE3885D72}" srcOrd="1" destOrd="0" presId="urn:microsoft.com/office/officeart/2005/8/layout/orgChart1"/>
    <dgm:cxn modelId="{5F728FB2-FC25-4224-8856-2B1FDF0FC96D}" type="presParOf" srcId="{4DEE4535-7D72-47FD-A5BF-64F0F89EF0F0}" destId="{0BF67EDB-FA56-4656-96D9-E638991BDD31}" srcOrd="1" destOrd="0" presId="urn:microsoft.com/office/officeart/2005/8/layout/orgChart1"/>
    <dgm:cxn modelId="{B3BECD44-7F98-4934-B79A-AAD5EDB5C8B0}" type="presParOf" srcId="{4DEE4535-7D72-47FD-A5BF-64F0F89EF0F0}" destId="{2EB77EBE-E21C-4321-B721-CA2DBDDDE9D2}" srcOrd="2" destOrd="0" presId="urn:microsoft.com/office/officeart/2005/8/layout/orgChart1"/>
    <dgm:cxn modelId="{84882C93-3A99-4140-ABCB-DA9C5D5EF384}" type="presParOf" srcId="{95DDAD6B-BA0B-4B0C-B63A-6F056A8B9EFC}" destId="{7CBEE19F-94C7-43D5-B6E9-B32FB662882F}" srcOrd="2" destOrd="0" presId="urn:microsoft.com/office/officeart/2005/8/layout/orgChart1"/>
    <dgm:cxn modelId="{A0FC161A-EA53-42D9-A6DC-14CB234075EC}" type="presParOf" srcId="{95DDAD6B-BA0B-4B0C-B63A-6F056A8B9EFC}" destId="{AAEED5B2-F946-4283-BD69-FA01D782B15A}" srcOrd="3" destOrd="0" presId="urn:microsoft.com/office/officeart/2005/8/layout/orgChart1"/>
    <dgm:cxn modelId="{9457CCD7-4356-4A31-85E7-BA306A9EFF84}" type="presParOf" srcId="{AAEED5B2-F946-4283-BD69-FA01D782B15A}" destId="{7156F733-3B7E-4F8D-BFFB-C8AAE4AE9ECA}" srcOrd="0" destOrd="0" presId="urn:microsoft.com/office/officeart/2005/8/layout/orgChart1"/>
    <dgm:cxn modelId="{A269F1D2-DE10-4FF7-99AA-DA543230BD11}" type="presParOf" srcId="{7156F733-3B7E-4F8D-BFFB-C8AAE4AE9ECA}" destId="{B9F8B7CD-D65D-41D3-9FC4-EC491ED4C32A}" srcOrd="0" destOrd="0" presId="urn:microsoft.com/office/officeart/2005/8/layout/orgChart1"/>
    <dgm:cxn modelId="{82FA7B2B-D132-469A-9613-8630777A560C}" type="presParOf" srcId="{7156F733-3B7E-4F8D-BFFB-C8AAE4AE9ECA}" destId="{38953B1F-5144-4279-99ED-4B6826380D42}" srcOrd="1" destOrd="0" presId="urn:microsoft.com/office/officeart/2005/8/layout/orgChart1"/>
    <dgm:cxn modelId="{B64F1F3A-56A9-44F8-9444-2BD9F3AE39FC}" type="presParOf" srcId="{AAEED5B2-F946-4283-BD69-FA01D782B15A}" destId="{5F6674B6-B342-4069-A491-5C98C73FC337}" srcOrd="1" destOrd="0" presId="urn:microsoft.com/office/officeart/2005/8/layout/orgChart1"/>
    <dgm:cxn modelId="{599F5EB3-14F3-4F38-9C9E-9065878B84E1}" type="presParOf" srcId="{AAEED5B2-F946-4283-BD69-FA01D782B15A}" destId="{9B1000BD-4DAE-431B-9BC9-01A1DB7B1A3F}" srcOrd="2" destOrd="0" presId="urn:microsoft.com/office/officeart/2005/8/layout/orgChart1"/>
    <dgm:cxn modelId="{7A964ADC-834D-4A09-91A8-29294F7856C8}" type="presParOf" srcId="{85C6EE06-EC30-430C-8DBF-25D6CE2F1595}" destId="{75CCE0C6-80F4-47CF-978F-3A79E1039F5E}" srcOrd="2" destOrd="0" presId="urn:microsoft.com/office/officeart/2005/8/layout/orgChart1"/>
    <dgm:cxn modelId="{75CCBEE4-1DEB-4C1B-964F-074A3EC25655}" type="presParOf" srcId="{5839A9F8-3276-42E5-9B29-3874FAD38D76}" destId="{C2B5A3F0-E899-447A-9869-F16E8B827ABC}" srcOrd="4" destOrd="0" presId="urn:microsoft.com/office/officeart/2005/8/layout/orgChart1"/>
    <dgm:cxn modelId="{A4E50B0F-0C47-48DF-B2C0-2BCCF6AE6A4E}" type="presParOf" srcId="{5839A9F8-3276-42E5-9B29-3874FAD38D76}" destId="{E8A67AD8-1600-4402-9F12-1EEC69585F09}" srcOrd="5" destOrd="0" presId="urn:microsoft.com/office/officeart/2005/8/layout/orgChart1"/>
    <dgm:cxn modelId="{B50304E8-A6B1-40CC-8298-740A419D5FCE}" type="presParOf" srcId="{E8A67AD8-1600-4402-9F12-1EEC69585F09}" destId="{2BD3686E-74CA-4279-A457-0F6B046200AD}" srcOrd="0" destOrd="0" presId="urn:microsoft.com/office/officeart/2005/8/layout/orgChart1"/>
    <dgm:cxn modelId="{72CA7961-B94A-435D-87AD-4222E6ADFE56}" type="presParOf" srcId="{2BD3686E-74CA-4279-A457-0F6B046200AD}" destId="{ABC4FCD4-9188-4F02-802F-F204C015A8AE}" srcOrd="0" destOrd="0" presId="urn:microsoft.com/office/officeart/2005/8/layout/orgChart1"/>
    <dgm:cxn modelId="{8297339B-C332-4432-8C92-291FAEED5E2E}" type="presParOf" srcId="{2BD3686E-74CA-4279-A457-0F6B046200AD}" destId="{BC117886-CFAE-4D0C-8634-F1652B7812C3}" srcOrd="1" destOrd="0" presId="urn:microsoft.com/office/officeart/2005/8/layout/orgChart1"/>
    <dgm:cxn modelId="{738DEB32-5DD7-4A13-B79E-D1E5667A9043}" type="presParOf" srcId="{E8A67AD8-1600-4402-9F12-1EEC69585F09}" destId="{9EA8EBE8-1C7E-47F9-BE06-22D59CD23CD5}" srcOrd="1" destOrd="0" presId="urn:microsoft.com/office/officeart/2005/8/layout/orgChart1"/>
    <dgm:cxn modelId="{AC40C885-F4AB-47A1-AED2-3F8043B97875}" type="presParOf" srcId="{E8A67AD8-1600-4402-9F12-1EEC69585F09}" destId="{9B7A4686-FBA7-4E05-BBED-94C2001B2EFE}" srcOrd="2" destOrd="0" presId="urn:microsoft.com/office/officeart/2005/8/layout/orgChart1"/>
    <dgm:cxn modelId="{4EEEF186-9955-4A8A-A81F-35DD9F26ED7F}" type="presParOf" srcId="{4FF1F096-11B1-4B5C-8090-752EC1EF708C}" destId="{5B2354CC-CE88-4A15-A2A0-C889B66D9B05}" srcOrd="2" destOrd="0" presId="urn:microsoft.com/office/officeart/2005/8/layout/orgChart1"/>
    <dgm:cxn modelId="{D0A2696C-9A46-4562-AAE2-2870D90CD58E}" type="presParOf" srcId="{FCDCC64F-F830-48B1-A739-24694A7C0C13}" destId="{B243677A-329D-4D96-AFFB-B8B519353492}" srcOrd="2" destOrd="0" presId="urn:microsoft.com/office/officeart/2005/8/layout/orgChart1"/>
    <dgm:cxn modelId="{325448AC-C2E0-4C8A-8F66-ABB45B8DC56A}" type="presParOf" srcId="{B243677A-329D-4D96-AFFB-B8B519353492}" destId="{43231B9D-5A8E-407B-AA34-CC906E428209}" srcOrd="0" destOrd="0" presId="urn:microsoft.com/office/officeart/2005/8/layout/orgChart1"/>
    <dgm:cxn modelId="{CAEE4A78-5909-4673-8381-1FB1743D29AC}" type="presParOf" srcId="{B243677A-329D-4D96-AFFB-B8B519353492}" destId="{12B92069-EAD0-4C9B-8BC0-BD1E33BA12A5}" srcOrd="1" destOrd="0" presId="urn:microsoft.com/office/officeart/2005/8/layout/orgChart1"/>
    <dgm:cxn modelId="{C8925647-7785-4E2C-A18C-CE801A362B1F}" type="presParOf" srcId="{12B92069-EAD0-4C9B-8BC0-BD1E33BA12A5}" destId="{8C1EBC34-62A0-45C6-9EAE-EB41FB6F4EA8}" srcOrd="0" destOrd="0" presId="urn:microsoft.com/office/officeart/2005/8/layout/orgChart1"/>
    <dgm:cxn modelId="{13916362-D82B-45C1-A3E4-3478BD08FF29}" type="presParOf" srcId="{8C1EBC34-62A0-45C6-9EAE-EB41FB6F4EA8}" destId="{1B6279F2-1EF8-4432-87A3-1EA78F799184}" srcOrd="0" destOrd="0" presId="urn:microsoft.com/office/officeart/2005/8/layout/orgChart1"/>
    <dgm:cxn modelId="{FA493230-120A-4CC5-BE0A-6E3E8C5A6B25}" type="presParOf" srcId="{8C1EBC34-62A0-45C6-9EAE-EB41FB6F4EA8}" destId="{A8D22304-3B4A-46AE-B597-D27A90BEED6A}" srcOrd="1" destOrd="0" presId="urn:microsoft.com/office/officeart/2005/8/layout/orgChart1"/>
    <dgm:cxn modelId="{74FA067F-545E-4164-B4A7-1328BC3F0116}" type="presParOf" srcId="{12B92069-EAD0-4C9B-8BC0-BD1E33BA12A5}" destId="{4DF35B1C-80C6-4318-9AF7-FC062C7BB63D}" srcOrd="1" destOrd="0" presId="urn:microsoft.com/office/officeart/2005/8/layout/orgChart1"/>
    <dgm:cxn modelId="{15E4C198-08AD-45D2-BE8C-77AC03A1D8F8}" type="presParOf" srcId="{12B92069-EAD0-4C9B-8BC0-BD1E33BA12A5}" destId="{8064A8FE-6074-4B39-87FF-41606922075C}" srcOrd="2" destOrd="0" presId="urn:microsoft.com/office/officeart/2005/8/layout/orgChart1"/>
    <dgm:cxn modelId="{66DE301D-1FF2-4555-9160-49069BD20F75}" type="presParOf" srcId="{B243677A-329D-4D96-AFFB-B8B519353492}" destId="{4EA801ED-DB87-4107-ABAB-C6F4D2441BF6}" srcOrd="2" destOrd="0" presId="urn:microsoft.com/office/officeart/2005/8/layout/orgChart1"/>
    <dgm:cxn modelId="{ACE5FF77-D9A7-4802-805B-33A828C278B5}" type="presParOf" srcId="{B243677A-329D-4D96-AFFB-B8B519353492}" destId="{5D487538-BD39-4312-B9A4-2484A70D78E8}" srcOrd="3" destOrd="0" presId="urn:microsoft.com/office/officeart/2005/8/layout/orgChart1"/>
    <dgm:cxn modelId="{30B26B2F-C623-4351-96B1-AA3D09E3F666}" type="presParOf" srcId="{5D487538-BD39-4312-B9A4-2484A70D78E8}" destId="{9617F706-E3F4-4023-A9AD-83BEAB99C87D}" srcOrd="0" destOrd="0" presId="urn:microsoft.com/office/officeart/2005/8/layout/orgChart1"/>
    <dgm:cxn modelId="{8283634F-40FF-4086-B70B-084BB465D6B4}" type="presParOf" srcId="{9617F706-E3F4-4023-A9AD-83BEAB99C87D}" destId="{E66DA991-70AD-4B16-B42C-C714B8EB1FF1}" srcOrd="0" destOrd="0" presId="urn:microsoft.com/office/officeart/2005/8/layout/orgChart1"/>
    <dgm:cxn modelId="{7331A59E-BA9A-43B9-810E-15E1460307DD}" type="presParOf" srcId="{9617F706-E3F4-4023-A9AD-83BEAB99C87D}" destId="{A86ABE5A-51E7-42B6-9EEB-764AC9DD72CA}" srcOrd="1" destOrd="0" presId="urn:microsoft.com/office/officeart/2005/8/layout/orgChart1"/>
    <dgm:cxn modelId="{B4EADD69-E2FD-4E42-BF63-33ABDEC1BB63}" type="presParOf" srcId="{5D487538-BD39-4312-B9A4-2484A70D78E8}" destId="{BD68C695-DE95-4783-9A81-2DD3124B9841}" srcOrd="1" destOrd="0" presId="urn:microsoft.com/office/officeart/2005/8/layout/orgChart1"/>
    <dgm:cxn modelId="{E1D98A51-DB0F-4495-9B4F-828CC6BD2ABD}" type="presParOf" srcId="{5D487538-BD39-4312-B9A4-2484A70D78E8}" destId="{1CDC952A-7BB0-44F2-9CEE-E8B113DEFDFB}" srcOrd="2" destOrd="0" presId="urn:microsoft.com/office/officeart/2005/8/layout/orgChart1"/>
    <dgm:cxn modelId="{90410C99-FC16-48B1-A2CF-5DBC30CE5151}" type="presParOf" srcId="{219D53E8-115E-43FE-8427-E5B275ABDED6}" destId="{EA04BCA0-1333-4A88-9181-36DC57677A1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7CD11D-AB84-459F-A125-566A4FD570AF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FD8DC2FC-8C2B-4CAD-AB76-B3C2E80FFABF}">
      <dgm:prSet phldrT="[Text]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Provost/Vice President of Academic Affairs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Dr. Marisela Rodriguez Tijerina</a:t>
          </a:r>
        </a:p>
      </dgm:t>
    </dgm:pt>
    <dgm:pt modelId="{82D9A39E-609E-4113-A105-F1C971457BEB}" type="parTrans" cxnId="{EF9C0CE3-AE0C-4C7F-93F0-52984E780AC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93BFCE56-2BA3-42F2-809D-5C9C156A107C}" type="sibTrans" cxnId="{EF9C0CE3-AE0C-4C7F-93F0-52984E780AC1}">
      <dgm:prSet/>
      <dgm:spPr/>
      <dgm:t>
        <a:bodyPr/>
        <a:lstStyle/>
        <a:p>
          <a:endParaRPr lang="en-US"/>
        </a:p>
      </dgm:t>
    </dgm:pt>
    <dgm:pt modelId="{B869EFB3-6ED0-445B-81CB-4EBCCF4E11C1}">
      <dgm:prSet phldrT="[Text]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Academic Innovation and Technology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Dr. Elizabeth C. Rodriguez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Dean</a:t>
          </a:r>
        </a:p>
      </dgm:t>
    </dgm:pt>
    <dgm:pt modelId="{709B0E80-7107-409D-B62C-D053F7717B9E}" type="parTrans" cxnId="{60F7DD71-9168-4DEE-98EA-6261236F5D9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DBDD6D18-6A99-4919-828B-214EF69CD340}" type="sibTrans" cxnId="{60F7DD71-9168-4DEE-98EA-6261236F5D95}">
      <dgm:prSet/>
      <dgm:spPr/>
      <dgm:t>
        <a:bodyPr/>
        <a:lstStyle/>
        <a:p>
          <a:endParaRPr lang="en-US"/>
        </a:p>
      </dgm:t>
    </dgm:pt>
    <dgm:pt modelId="{5A9B8C71-40D4-4E8A-8C03-74D3FB53FDAD}">
      <dgm:prSet phldrT="[Text]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Health Sciences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Dr. Esmeralda Vargas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Dean</a:t>
          </a:r>
        </a:p>
      </dgm:t>
    </dgm:pt>
    <dgm:pt modelId="{6DCB3AC0-FC11-45B4-ACFF-1EFDD838DA79}" type="sibTrans" cxnId="{2543E4F2-C56B-4F84-985E-B78AF81EE214}">
      <dgm:prSet/>
      <dgm:spPr/>
      <dgm:t>
        <a:bodyPr/>
        <a:lstStyle/>
        <a:p>
          <a:endParaRPr lang="en-US"/>
        </a:p>
      </dgm:t>
    </dgm:pt>
    <dgm:pt modelId="{B86268AC-4EED-431C-9A02-14D7370429AD}" type="parTrans" cxnId="{2543E4F2-C56B-4F84-985E-B78AF81EE21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FA590D93-F5D0-4A9D-8543-92CF7E8F415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Arts and Sciences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Dr. Laura Ramirez Cruz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Dean</a:t>
          </a:r>
        </a:p>
      </dgm:t>
    </dgm:pt>
    <dgm:pt modelId="{EF2F4033-E19F-4F4A-9ED6-5BA52F818733}" type="parTrans" cxnId="{405FCCC9-0476-4BF0-9CE2-774370F4A70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1A99B8DB-D649-40E4-A07A-1DABBA89CD57}" type="sibTrans" cxnId="{405FCCC9-0476-4BF0-9CE2-774370F4A70E}">
      <dgm:prSet/>
      <dgm:spPr/>
      <dgm:t>
        <a:bodyPr/>
        <a:lstStyle/>
        <a:p>
          <a:endParaRPr lang="en-US"/>
        </a:p>
      </dgm:t>
    </dgm:pt>
    <dgm:pt modelId="{45CB0FFD-7CC5-45F1-B706-600C473B5C9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Bachelor of Applied Science in Organizational Leadership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Dr. Marissa Guerrero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Director</a:t>
          </a:r>
        </a:p>
      </dgm:t>
    </dgm:pt>
    <dgm:pt modelId="{0A9FAB07-A2CD-4725-AED4-5BB759AA371C}" type="parTrans" cxnId="{9EDA707B-141A-4D35-819B-F691C72D094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265A4C17-340E-4C37-AE80-81F3E96EF1E6}" type="sibTrans" cxnId="{9EDA707B-141A-4D35-819B-F691C72D094C}">
      <dgm:prSet/>
      <dgm:spPr/>
      <dgm:t>
        <a:bodyPr/>
        <a:lstStyle/>
        <a:p>
          <a:endParaRPr lang="en-US"/>
        </a:p>
      </dgm:t>
    </dgm:pt>
    <dgm:pt modelId="{31F54932-791B-48BF-BBDA-256559B1164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eLearning and Instructional Innovation Center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Alicia J. Reed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Director</a:t>
          </a:r>
        </a:p>
      </dgm:t>
    </dgm:pt>
    <dgm:pt modelId="{C4CC0D17-FBD0-4220-89B7-9D08FB12C4CF}" type="parTrans" cxnId="{4D35C5C9-BFE3-469B-ACA9-F29E99D765C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8C2A8728-1272-4074-BB01-DFB2E30CCAA3}" type="sibTrans" cxnId="{4D35C5C9-BFE3-469B-ACA9-F29E99D765C8}">
      <dgm:prSet/>
      <dgm:spPr/>
      <dgm:t>
        <a:bodyPr/>
        <a:lstStyle/>
        <a:p>
          <a:endParaRPr lang="en-US"/>
        </a:p>
      </dgm:t>
    </dgm:pt>
    <dgm:pt modelId="{CA7F7460-478A-493F-8F1E-7A1B51C100D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Center of Teaching Excellence and Learning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Michelle Y. Perez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Director</a:t>
          </a:r>
        </a:p>
      </dgm:t>
    </dgm:pt>
    <dgm:pt modelId="{836D479F-FFC2-4E6E-94D2-7CFB2977BED9}" type="parTrans" cxnId="{7A40977A-F0E1-4BB3-B716-942F6C27EA6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15F69529-A738-4CAE-AAC3-6C74E93F550B}" type="sibTrans" cxnId="{7A40977A-F0E1-4BB3-B716-942F6C27EA6C}">
      <dgm:prSet/>
      <dgm:spPr/>
      <dgm:t>
        <a:bodyPr/>
        <a:lstStyle/>
        <a:p>
          <a:endParaRPr lang="en-US"/>
        </a:p>
      </dgm:t>
    </dgm:pt>
    <dgm:pt modelId="{D7ADF83E-DEDE-466A-96DE-B3AD8C82365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Instructional Technology Center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Brenda E. Carmona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Director</a:t>
          </a:r>
        </a:p>
      </dgm:t>
    </dgm:pt>
    <dgm:pt modelId="{624F26CE-97DD-4BB4-94C6-F9ED8D1AAC19}" type="parTrans" cxnId="{1311469B-A48D-4488-82EC-0AFF8A8F51E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9992BA1B-1C7F-44A8-B05E-E386353FE6D9}" type="sibTrans" cxnId="{1311469B-A48D-4488-82EC-0AFF8A8F51EB}">
      <dgm:prSet/>
      <dgm:spPr/>
      <dgm:t>
        <a:bodyPr/>
        <a:lstStyle/>
        <a:p>
          <a:endParaRPr lang="en-US"/>
        </a:p>
      </dgm:t>
    </dgm:pt>
    <dgm:pt modelId="{653D296E-DAFD-4667-B056-0A2804D73DE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Writing &amp; Research Center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Maria L. Partida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Director</a:t>
          </a:r>
        </a:p>
      </dgm:t>
    </dgm:pt>
    <dgm:pt modelId="{2ACCD551-7C50-47F2-AEC6-BDD825D292AB}" type="parTrans" cxnId="{4D1DFFA5-961D-47E1-90A2-D4FE75B7706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8AEC322D-1101-4383-A536-9F73DBB7090D}" type="sibTrans" cxnId="{4D1DFFA5-961D-47E1-90A2-D4FE75B77067}">
      <dgm:prSet/>
      <dgm:spPr/>
      <dgm:t>
        <a:bodyPr/>
        <a:lstStyle/>
        <a:p>
          <a:endParaRPr lang="en-US"/>
        </a:p>
      </dgm:t>
    </dgm:pt>
    <dgm:pt modelId="{DA63CC3D-3F2F-4E84-8048-B5ECB53DF17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Library Services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Omelia Martin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i="1" dirty="0"/>
            <a:t>Interim</a:t>
          </a:r>
          <a:r>
            <a:rPr lang="en-US" dirty="0"/>
            <a:t> Director</a:t>
          </a:r>
        </a:p>
      </dgm:t>
    </dgm:pt>
    <dgm:pt modelId="{96582389-031D-4EB0-88CE-C9319C897733}" type="parTrans" cxnId="{16D9776D-7D58-4456-BE15-BFE4FC48C24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ECAE7EA5-E139-4CEA-A121-C41278212FA2}" type="sibTrans" cxnId="{16D9776D-7D58-4456-BE15-BFE4FC48C241}">
      <dgm:prSet/>
      <dgm:spPr/>
      <dgm:t>
        <a:bodyPr/>
        <a:lstStyle/>
        <a:p>
          <a:endParaRPr lang="en-US"/>
        </a:p>
      </dgm:t>
    </dgm:pt>
    <dgm:pt modelId="{7A0C20DB-99FC-40FD-A885-677260DD077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TRIO/Student Support Success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Elda V. Gutierrez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Director</a:t>
          </a:r>
        </a:p>
      </dgm:t>
    </dgm:pt>
    <dgm:pt modelId="{0C5F19A6-4B9D-4DD9-9A8B-C5F392E7DE22}" type="parTrans" cxnId="{B98B5EB4-8F86-4AA5-A273-6CBBE172174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4CB1109E-6860-4874-B69A-4F48324531E4}" type="sibTrans" cxnId="{B98B5EB4-8F86-4AA5-A273-6CBBE1721740}">
      <dgm:prSet/>
      <dgm:spPr/>
      <dgm:t>
        <a:bodyPr/>
        <a:lstStyle/>
        <a:p>
          <a:endParaRPr lang="en-US"/>
        </a:p>
      </dgm:t>
    </dgm:pt>
    <dgm:pt modelId="{0E813FA7-36E9-4D05-BEE2-2D69DEAA8DE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Emergency Medical Services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Manual Ramirez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Program Director</a:t>
          </a:r>
        </a:p>
      </dgm:t>
    </dgm:pt>
    <dgm:pt modelId="{43456447-9E06-432A-AE6C-E4311F7DCB1B}" type="parTrans" cxnId="{6688256F-6407-47C5-B8C8-C715BE6A54A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45164FAC-84E2-482E-B608-94B19885267E}" type="sibTrans" cxnId="{6688256F-6407-47C5-B8C8-C715BE6A54A0}">
      <dgm:prSet/>
      <dgm:spPr/>
      <dgm:t>
        <a:bodyPr/>
        <a:lstStyle/>
        <a:p>
          <a:endParaRPr lang="en-US"/>
        </a:p>
      </dgm:t>
    </dgm:pt>
    <dgm:pt modelId="{605797CD-4813-46AE-85BC-762CC8315D4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Vocational Nursing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Rosalinda Montemayor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Program Director</a:t>
          </a:r>
        </a:p>
      </dgm:t>
    </dgm:pt>
    <dgm:pt modelId="{6366F83A-97C6-45FC-9D77-C312531FEBBB}" type="parTrans" cxnId="{D7062E24-E219-4162-B50C-2FF79DB272B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63D72821-E43F-4F27-AB52-8A9A42DC0A7F}" type="sibTrans" cxnId="{D7062E24-E219-4162-B50C-2FF79DB272BE}">
      <dgm:prSet/>
      <dgm:spPr/>
      <dgm:t>
        <a:bodyPr/>
        <a:lstStyle/>
        <a:p>
          <a:endParaRPr lang="en-US"/>
        </a:p>
      </dgm:t>
    </dgm:pt>
    <dgm:pt modelId="{E4E24B58-4201-473E-AE32-BB83EAD3BD4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Medical Assistant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Graciela Y. Gonzales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Program Director</a:t>
          </a:r>
        </a:p>
      </dgm:t>
    </dgm:pt>
    <dgm:pt modelId="{A186EB13-A0EC-4EC9-8975-5E63A268AE6A}" type="parTrans" cxnId="{B00E0AD7-CF04-44EB-9EBB-29F56E7F4A0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5BCAFE00-5BC2-47B7-88A2-6BC7AF358AEB}" type="sibTrans" cxnId="{B00E0AD7-CF04-44EB-9EBB-29F56E7F4A09}">
      <dgm:prSet/>
      <dgm:spPr/>
      <dgm:t>
        <a:bodyPr/>
        <a:lstStyle/>
        <a:p>
          <a:endParaRPr lang="en-US"/>
        </a:p>
      </dgm:t>
    </dgm:pt>
    <dgm:pt modelId="{A808764F-4570-4D7B-A74C-8C1F19629A9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Associate Degree Nursing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Tracy A. Humphries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Program Director</a:t>
          </a:r>
        </a:p>
      </dgm:t>
    </dgm:pt>
    <dgm:pt modelId="{125222E3-33B0-4216-902A-D8E503E6A44F}" type="parTrans" cxnId="{EAB9C363-3E3E-47F1-9F51-C0C3F5D338B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AA292C09-C3C3-475E-89E0-52AC8DE8268C}" type="sibTrans" cxnId="{EAB9C363-3E3E-47F1-9F51-C0C3F5D338B9}">
      <dgm:prSet/>
      <dgm:spPr/>
      <dgm:t>
        <a:bodyPr/>
        <a:lstStyle/>
        <a:p>
          <a:endParaRPr lang="en-US"/>
        </a:p>
      </dgm:t>
    </dgm:pt>
    <dgm:pt modelId="{9D690F09-3FCA-45AB-A76C-DA9755F4FD4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Physical Therapist Assistant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Dr. Esmeralda Vargas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Program Director</a:t>
          </a:r>
        </a:p>
      </dgm:t>
    </dgm:pt>
    <dgm:pt modelId="{C8C4181C-115B-450B-82CE-A9102BBF5B9C}" type="parTrans" cxnId="{47A4ECFF-BCCB-4850-9D31-407D87ACC57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DE9A450D-34A8-46A8-AB28-73E1754A44A3}" type="sibTrans" cxnId="{47A4ECFF-BCCB-4850-9D31-407D87ACC57A}">
      <dgm:prSet/>
      <dgm:spPr/>
      <dgm:t>
        <a:bodyPr/>
        <a:lstStyle/>
        <a:p>
          <a:endParaRPr lang="en-US"/>
        </a:p>
      </dgm:t>
    </dgm:pt>
    <dgm:pt modelId="{616DF40B-5277-464A-9F75-AD28038F6C4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Bachelor of Science in Nursing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Dr. Michael Martinez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Program Director</a:t>
          </a:r>
        </a:p>
      </dgm:t>
    </dgm:pt>
    <dgm:pt modelId="{EE48FC8A-5A23-44E8-A2E6-5B1406402015}" type="parTrans" cxnId="{571F9462-17F5-4341-AA6D-F06A30EDF45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59F1BBEC-2C1D-41E5-819A-A50E5D26BE1A}" type="sibTrans" cxnId="{571F9462-17F5-4341-AA6D-F06A30EDF452}">
      <dgm:prSet/>
      <dgm:spPr/>
      <dgm:t>
        <a:bodyPr/>
        <a:lstStyle/>
        <a:p>
          <a:endParaRPr lang="en-US"/>
        </a:p>
      </dgm:t>
    </dgm:pt>
    <dgm:pt modelId="{185B6C4B-349F-4020-9C32-A3CF7350926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Radiologic Technology and Diagnostic Medical Sonography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Hortencia D. Gonzalez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Program Director</a:t>
          </a:r>
        </a:p>
      </dgm:t>
    </dgm:pt>
    <dgm:pt modelId="{35D979E2-2EFB-477D-860E-20550FFDA645}" type="parTrans" cxnId="{693038E6-C1EF-4B1A-AF0C-9F363593A24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32B3BAE8-4EB9-4A7E-A870-1006342B1BF3}" type="sibTrans" cxnId="{693038E6-C1EF-4B1A-AF0C-9F363593A244}">
      <dgm:prSet/>
      <dgm:spPr/>
      <dgm:t>
        <a:bodyPr/>
        <a:lstStyle/>
        <a:p>
          <a:endParaRPr lang="en-US"/>
        </a:p>
      </dgm:t>
    </dgm:pt>
    <dgm:pt modelId="{5E9AE662-C1B4-4475-B5FB-A2F8475838C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Behavioral Sciences Department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Pablo A. Martinez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Department Chair</a:t>
          </a:r>
        </a:p>
      </dgm:t>
    </dgm:pt>
    <dgm:pt modelId="{C840C75D-C07E-4323-87DD-B3FA8BDD4F94}" type="parTrans" cxnId="{00123251-BB93-46AD-B930-C84BB567A06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7FF7017A-FC37-4506-9E00-037875D36210}" type="sibTrans" cxnId="{00123251-BB93-46AD-B930-C84BB567A063}">
      <dgm:prSet/>
      <dgm:spPr/>
      <dgm:t>
        <a:bodyPr/>
        <a:lstStyle/>
        <a:p>
          <a:endParaRPr lang="en-US"/>
        </a:p>
      </dgm:t>
    </dgm:pt>
    <dgm:pt modelId="{4C39046F-AE3A-446D-847E-4261CDC6AB2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English, Languages, and Cultural Studies Department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Rene J. Montemayor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Department Chair</a:t>
          </a:r>
        </a:p>
      </dgm:t>
    </dgm:pt>
    <dgm:pt modelId="{0E5A1AE5-7997-47A9-865F-0BEDC7F18FCE}" type="parTrans" cxnId="{83AAEA31-49C4-4630-94F7-51F27C5F488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A76B43CB-E3AD-4BB3-A2C0-9D6F1A52A76E}" type="sibTrans" cxnId="{83AAEA31-49C4-4630-94F7-51F27C5F488F}">
      <dgm:prSet/>
      <dgm:spPr/>
      <dgm:t>
        <a:bodyPr/>
        <a:lstStyle/>
        <a:p>
          <a:endParaRPr lang="en-US"/>
        </a:p>
      </dgm:t>
    </dgm:pt>
    <dgm:pt modelId="{9ECC0F36-D57F-44BE-B98E-F918B220D1E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Honors Program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Alan D. Webb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Acting Director</a:t>
          </a:r>
        </a:p>
      </dgm:t>
    </dgm:pt>
    <dgm:pt modelId="{550754A3-7F10-4E64-9033-015FC8EB2497}" type="parTrans" cxnId="{E51AD89F-8D96-41A0-B3B0-71140674E7E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A5354D30-B1FC-4642-9545-B15F4844C87E}" type="sibTrans" cxnId="{E51AD89F-8D96-41A0-B3B0-71140674E7ED}">
      <dgm:prSet/>
      <dgm:spPr/>
      <dgm:t>
        <a:bodyPr/>
        <a:lstStyle/>
        <a:p>
          <a:endParaRPr lang="en-US"/>
        </a:p>
      </dgm:t>
    </dgm:pt>
    <dgm:pt modelId="{00EFFD88-BB81-4FA5-AEC6-BF061E26A84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Kinesiology Department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Dr. Armando I. Perez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Department Chair</a:t>
          </a:r>
        </a:p>
      </dgm:t>
    </dgm:pt>
    <dgm:pt modelId="{D4EE9B93-8473-4256-AAFC-7DBC83F64D8D}" type="parTrans" cxnId="{1A58BBE4-BDF5-4DF9-90E5-FA592666C3D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8A7472A1-83FD-4132-887A-F9A95AE93CE3}" type="sibTrans" cxnId="{1A58BBE4-BDF5-4DF9-90E5-FA592666C3D8}">
      <dgm:prSet/>
      <dgm:spPr/>
      <dgm:t>
        <a:bodyPr/>
        <a:lstStyle/>
        <a:p>
          <a:endParaRPr lang="en-US"/>
        </a:p>
      </dgm:t>
    </dgm:pt>
    <dgm:pt modelId="{74EBF944-AD00-4ED8-A9C5-EA27B87C3A9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Mathematics Department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Norma E. </a:t>
          </a:r>
          <a:r>
            <a:rPr lang="en-US" dirty="0" err="1"/>
            <a:t>Hachar</a:t>
          </a:r>
          <a:endParaRPr lang="en-US" dirty="0"/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Department Chair</a:t>
          </a:r>
        </a:p>
      </dgm:t>
    </dgm:pt>
    <dgm:pt modelId="{AC3290B1-4377-4F5F-8955-0732990DA950}" type="parTrans" cxnId="{4A872A5E-C7F0-4969-937A-469C3528CE0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75731736-5DDB-4F61-9C88-84394D3CC47B}" type="sibTrans" cxnId="{4A872A5E-C7F0-4969-937A-469C3528CE06}">
      <dgm:prSet/>
      <dgm:spPr/>
      <dgm:t>
        <a:bodyPr/>
        <a:lstStyle/>
        <a:p>
          <a:endParaRPr lang="en-US"/>
        </a:p>
      </dgm:t>
    </dgm:pt>
    <dgm:pt modelId="{0B6CE5B8-D7BE-4EB6-A1E0-A598A7CE7C1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Natural Sciences and Engineering Department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Juliana Kelley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Department Chair</a:t>
          </a:r>
        </a:p>
      </dgm:t>
    </dgm:pt>
    <dgm:pt modelId="{B1E638BA-DB08-408C-B51A-CBE5C9B12175}" type="parTrans" cxnId="{CDD99895-38E9-417A-A05E-BC961AD799A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0D90231F-16D0-4C72-97A9-5AA068C05600}" type="sibTrans" cxnId="{CDD99895-38E9-417A-A05E-BC961AD799AD}">
      <dgm:prSet/>
      <dgm:spPr/>
      <dgm:t>
        <a:bodyPr/>
        <a:lstStyle/>
        <a:p>
          <a:endParaRPr lang="en-US"/>
        </a:p>
      </dgm:t>
    </dgm:pt>
    <dgm:pt modelId="{D9FC2F85-71BA-48CF-81D3-7950FF213BF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Fine Arts and Communication Department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David A. McGinnis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Director</a:t>
          </a:r>
        </a:p>
      </dgm:t>
    </dgm:pt>
    <dgm:pt modelId="{EAAE78C2-CB1C-4FD4-B3C9-4C3531D6BDFB}" type="parTrans" cxnId="{B4491D52-BE09-46EE-9421-07DB583223D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774CB7C4-8E20-4F0B-8FB6-CDB6FB7FFBF5}" type="sibTrans" cxnId="{B4491D52-BE09-46EE-9421-07DB583223D4}">
      <dgm:prSet/>
      <dgm:spPr/>
      <dgm:t>
        <a:bodyPr/>
        <a:lstStyle/>
        <a:p>
          <a:endParaRPr lang="en-US"/>
        </a:p>
      </dgm:t>
    </dgm:pt>
    <dgm:pt modelId="{B9FABE13-6842-4A2D-8692-5B138CA0A42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Social Sciences Department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Prakash K. Mansinghani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Department Chair</a:t>
          </a:r>
        </a:p>
      </dgm:t>
    </dgm:pt>
    <dgm:pt modelId="{B9281286-BA16-4986-B287-2785FBE6558C}" type="parTrans" cxnId="{B34DA278-5A44-4205-9FD3-DBE4D47F73F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D8689E65-2A47-460D-8CE7-059D872CD0A7}" type="sibTrans" cxnId="{B34DA278-5A44-4205-9FD3-DBE4D47F73FF}">
      <dgm:prSet/>
      <dgm:spPr/>
      <dgm:t>
        <a:bodyPr/>
        <a:lstStyle/>
        <a:p>
          <a:endParaRPr lang="en-US"/>
        </a:p>
      </dgm:t>
    </dgm:pt>
    <dgm:pt modelId="{930FEEB1-56E7-463D-A328-EECFAE7825AE}" type="asst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Project Management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Ester M. Elsik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Associate Director</a:t>
          </a:r>
        </a:p>
      </dgm:t>
    </dgm:pt>
    <dgm:pt modelId="{1DE928BE-B7C9-4341-96A2-5147AD72293B}" type="parTrans" cxnId="{DC83CA4E-5ABD-435E-81F6-C128D7E1214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12094FB8-78DA-4159-842C-AC243FCA4A20}" type="sibTrans" cxnId="{DC83CA4E-5ABD-435E-81F6-C128D7E12146}">
      <dgm:prSet/>
      <dgm:spPr/>
      <dgm:t>
        <a:bodyPr/>
        <a:lstStyle/>
        <a:p>
          <a:endParaRPr lang="en-US"/>
        </a:p>
      </dgm:t>
    </dgm:pt>
    <dgm:pt modelId="{54DF6CC5-4EA5-441E-9AE2-75C58A019717}" type="asst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Curriculum Systems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Ana C. Proa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Director</a:t>
          </a:r>
        </a:p>
      </dgm:t>
    </dgm:pt>
    <dgm:pt modelId="{694C0F0A-CC86-4912-805E-413807B23E1A}" type="parTrans" cxnId="{9A77FD60-B613-4F31-A800-D1837E3F2BB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E0027920-EE88-46B6-AE25-1B85A996541F}" type="sibTrans" cxnId="{9A77FD60-B613-4F31-A800-D1837E3F2BB8}">
      <dgm:prSet/>
      <dgm:spPr/>
      <dgm:t>
        <a:bodyPr/>
        <a:lstStyle/>
        <a:p>
          <a:endParaRPr lang="en-US"/>
        </a:p>
      </dgm:t>
    </dgm:pt>
    <dgm:pt modelId="{DE76C705-3A21-4493-A94D-C3D1F3782E5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President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Dr. Maria Minerva “Minita” Ramirez</a:t>
          </a:r>
        </a:p>
      </dgm:t>
    </dgm:pt>
    <dgm:pt modelId="{BE871F7A-62EE-400C-8A83-6EB5CB5686C1}" type="parTrans" cxnId="{02CFD6E2-DC68-405B-A846-78318628B8AC}">
      <dgm:prSet/>
      <dgm:spPr/>
      <dgm:t>
        <a:bodyPr/>
        <a:lstStyle/>
        <a:p>
          <a:endParaRPr lang="en-US"/>
        </a:p>
      </dgm:t>
    </dgm:pt>
    <dgm:pt modelId="{DF918187-2BA6-417D-B9FA-AA0C04E0EC4E}" type="sibTrans" cxnId="{02CFD6E2-DC68-405B-A846-78318628B8AC}">
      <dgm:prSet/>
      <dgm:spPr/>
      <dgm:t>
        <a:bodyPr/>
        <a:lstStyle/>
        <a:p>
          <a:endParaRPr lang="en-US"/>
        </a:p>
      </dgm:t>
    </dgm:pt>
    <dgm:pt modelId="{FEE72DE8-95AC-4C5F-B94B-32212E21DEE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Center for Learning, Academic, and Student Success (CLASS)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Michelle Y. Perez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i="1" dirty="0"/>
            <a:t>Temporary</a:t>
          </a:r>
          <a:r>
            <a:rPr lang="en-US" dirty="0"/>
            <a:t> Lead</a:t>
          </a:r>
        </a:p>
      </dgm:t>
    </dgm:pt>
    <dgm:pt modelId="{24406FE1-184C-4A7B-8C41-EFC34FA2F088}" type="parTrans" cxnId="{3FB35B83-80AB-4892-B946-3BAC1F697ABE}">
      <dgm:prSet/>
      <dgm:spPr/>
      <dgm:t>
        <a:bodyPr/>
        <a:lstStyle/>
        <a:p>
          <a:endParaRPr lang="en-US"/>
        </a:p>
      </dgm:t>
    </dgm:pt>
    <dgm:pt modelId="{0BB0F851-D0B8-4B0E-AC7D-6C1158B9C767}" type="sibTrans" cxnId="{3FB35B83-80AB-4892-B946-3BAC1F697ABE}">
      <dgm:prSet/>
      <dgm:spPr/>
      <dgm:t>
        <a:bodyPr/>
        <a:lstStyle/>
        <a:p>
          <a:endParaRPr lang="en-US"/>
        </a:p>
      </dgm:t>
    </dgm:pt>
    <dgm:pt modelId="{5A070F82-6C5F-47CC-82FD-2620B24835FF}" type="pres">
      <dgm:prSet presAssocID="{337CD11D-AB84-459F-A125-566A4FD570A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22B861A-BE4B-4AFC-A182-9B7BF61ACE62}" type="pres">
      <dgm:prSet presAssocID="{DE76C705-3A21-4493-A94D-C3D1F3782E5A}" presName="hierRoot1" presStyleCnt="0">
        <dgm:presLayoutVars>
          <dgm:hierBranch val="init"/>
        </dgm:presLayoutVars>
      </dgm:prSet>
      <dgm:spPr/>
    </dgm:pt>
    <dgm:pt modelId="{2AD3B351-FC4E-4449-804C-3A4F0C1AB465}" type="pres">
      <dgm:prSet presAssocID="{DE76C705-3A21-4493-A94D-C3D1F3782E5A}" presName="rootComposite1" presStyleCnt="0"/>
      <dgm:spPr/>
    </dgm:pt>
    <dgm:pt modelId="{66050ECC-96A1-4721-8A93-D7AC4E7DC7DE}" type="pres">
      <dgm:prSet presAssocID="{DE76C705-3A21-4493-A94D-C3D1F3782E5A}" presName="rootText1" presStyleLbl="node0" presStyleIdx="0" presStyleCnt="1" custScaleX="161051" custScaleY="161051">
        <dgm:presLayoutVars>
          <dgm:chPref val="3"/>
        </dgm:presLayoutVars>
      </dgm:prSet>
      <dgm:spPr/>
    </dgm:pt>
    <dgm:pt modelId="{C2A1507E-4AB8-4B75-90A7-C8B926FF9D14}" type="pres">
      <dgm:prSet presAssocID="{DE76C705-3A21-4493-A94D-C3D1F3782E5A}" presName="rootConnector1" presStyleLbl="node1" presStyleIdx="0" presStyleCnt="0"/>
      <dgm:spPr/>
    </dgm:pt>
    <dgm:pt modelId="{66678C82-29E7-42D6-B349-C52F4ECB7AFD}" type="pres">
      <dgm:prSet presAssocID="{DE76C705-3A21-4493-A94D-C3D1F3782E5A}" presName="hierChild2" presStyleCnt="0"/>
      <dgm:spPr/>
    </dgm:pt>
    <dgm:pt modelId="{7EA1CD23-1ED3-4C33-AF80-1D39F3D753AB}" type="pres">
      <dgm:prSet presAssocID="{82D9A39E-609E-4113-A105-F1C971457BEB}" presName="Name37" presStyleLbl="parChTrans1D2" presStyleIdx="0" presStyleCnt="1"/>
      <dgm:spPr/>
    </dgm:pt>
    <dgm:pt modelId="{E8EC0484-FF7F-473A-A8FF-9C0CE92544DC}" type="pres">
      <dgm:prSet presAssocID="{FD8DC2FC-8C2B-4CAD-AB76-B3C2E80FFABF}" presName="hierRoot2" presStyleCnt="0">
        <dgm:presLayoutVars>
          <dgm:hierBranch val="init"/>
        </dgm:presLayoutVars>
      </dgm:prSet>
      <dgm:spPr/>
    </dgm:pt>
    <dgm:pt modelId="{FDA22B65-E726-4FEE-9DFE-B8C812912079}" type="pres">
      <dgm:prSet presAssocID="{FD8DC2FC-8C2B-4CAD-AB76-B3C2E80FFABF}" presName="rootComposite" presStyleCnt="0"/>
      <dgm:spPr/>
    </dgm:pt>
    <dgm:pt modelId="{B57820E8-21BE-47EB-8368-C367DF21E5B9}" type="pres">
      <dgm:prSet presAssocID="{FD8DC2FC-8C2B-4CAD-AB76-B3C2E80FFABF}" presName="rootText" presStyleLbl="node2" presStyleIdx="0" presStyleCnt="1" custScaleX="161051" custScaleY="161051">
        <dgm:presLayoutVars>
          <dgm:chPref val="3"/>
        </dgm:presLayoutVars>
      </dgm:prSet>
      <dgm:spPr/>
    </dgm:pt>
    <dgm:pt modelId="{417723BE-BD37-4BC6-8960-2CDB6CEF3C34}" type="pres">
      <dgm:prSet presAssocID="{FD8DC2FC-8C2B-4CAD-AB76-B3C2E80FFABF}" presName="rootConnector" presStyleLbl="node2" presStyleIdx="0" presStyleCnt="1"/>
      <dgm:spPr/>
    </dgm:pt>
    <dgm:pt modelId="{440B49FA-5488-44D6-B130-5EE2C218F171}" type="pres">
      <dgm:prSet presAssocID="{FD8DC2FC-8C2B-4CAD-AB76-B3C2E80FFABF}" presName="hierChild4" presStyleCnt="0"/>
      <dgm:spPr/>
    </dgm:pt>
    <dgm:pt modelId="{F8EECD31-6417-4B5F-9EF4-48A042FE76A5}" type="pres">
      <dgm:prSet presAssocID="{709B0E80-7107-409D-B62C-D053F7717B9E}" presName="Name37" presStyleLbl="parChTrans1D3" presStyleIdx="0" presStyleCnt="6"/>
      <dgm:spPr/>
    </dgm:pt>
    <dgm:pt modelId="{5FE8733A-0422-4C78-B2B6-6BDB75872703}" type="pres">
      <dgm:prSet presAssocID="{B869EFB3-6ED0-445B-81CB-4EBCCF4E11C1}" presName="hierRoot2" presStyleCnt="0">
        <dgm:presLayoutVars>
          <dgm:hierBranch val="hang"/>
        </dgm:presLayoutVars>
      </dgm:prSet>
      <dgm:spPr/>
    </dgm:pt>
    <dgm:pt modelId="{35D335F7-05C4-4890-8EA2-6979E4C0BEA0}" type="pres">
      <dgm:prSet presAssocID="{B869EFB3-6ED0-445B-81CB-4EBCCF4E11C1}" presName="rootComposite" presStyleCnt="0"/>
      <dgm:spPr/>
    </dgm:pt>
    <dgm:pt modelId="{CA6B4DB9-212F-449A-9C67-CF88812BD02B}" type="pres">
      <dgm:prSet presAssocID="{B869EFB3-6ED0-445B-81CB-4EBCCF4E11C1}" presName="rootText" presStyleLbl="node3" presStyleIdx="0" presStyleCnt="4" custScaleX="161051" custScaleY="161051">
        <dgm:presLayoutVars>
          <dgm:chPref val="3"/>
        </dgm:presLayoutVars>
      </dgm:prSet>
      <dgm:spPr/>
    </dgm:pt>
    <dgm:pt modelId="{EDBCE89A-62C3-4595-80D9-767B06FB81BF}" type="pres">
      <dgm:prSet presAssocID="{B869EFB3-6ED0-445B-81CB-4EBCCF4E11C1}" presName="rootConnector" presStyleLbl="node3" presStyleIdx="0" presStyleCnt="4"/>
      <dgm:spPr/>
    </dgm:pt>
    <dgm:pt modelId="{56F9334B-73FF-43FB-9168-40AFADDC3809}" type="pres">
      <dgm:prSet presAssocID="{B869EFB3-6ED0-445B-81CB-4EBCCF4E11C1}" presName="hierChild4" presStyleCnt="0"/>
      <dgm:spPr/>
    </dgm:pt>
    <dgm:pt modelId="{3D031030-6928-4618-8061-5FA7A282380C}" type="pres">
      <dgm:prSet presAssocID="{C4CC0D17-FBD0-4220-89B7-9D08FB12C4CF}" presName="Name48" presStyleLbl="parChTrans1D4" presStyleIdx="0" presStyleCnt="22"/>
      <dgm:spPr/>
    </dgm:pt>
    <dgm:pt modelId="{CED8A472-8315-4F2F-AB3A-75AF35135659}" type="pres">
      <dgm:prSet presAssocID="{31F54932-791B-48BF-BBDA-256559B11648}" presName="hierRoot2" presStyleCnt="0">
        <dgm:presLayoutVars>
          <dgm:hierBranch val="init"/>
        </dgm:presLayoutVars>
      </dgm:prSet>
      <dgm:spPr/>
    </dgm:pt>
    <dgm:pt modelId="{21828876-2008-41F4-98A6-37A886D2647B}" type="pres">
      <dgm:prSet presAssocID="{31F54932-791B-48BF-BBDA-256559B11648}" presName="rootComposite" presStyleCnt="0"/>
      <dgm:spPr/>
    </dgm:pt>
    <dgm:pt modelId="{D4E6002C-6AF3-4983-B957-65941AA71130}" type="pres">
      <dgm:prSet presAssocID="{31F54932-791B-48BF-BBDA-256559B11648}" presName="rootText" presStyleLbl="node4" presStyleIdx="0" presStyleCnt="22" custScaleX="161051" custScaleY="161051">
        <dgm:presLayoutVars>
          <dgm:chPref val="3"/>
        </dgm:presLayoutVars>
      </dgm:prSet>
      <dgm:spPr/>
    </dgm:pt>
    <dgm:pt modelId="{BE9C006A-ABF8-4F31-A899-A5C848EDF834}" type="pres">
      <dgm:prSet presAssocID="{31F54932-791B-48BF-BBDA-256559B11648}" presName="rootConnector" presStyleLbl="node4" presStyleIdx="0" presStyleCnt="22"/>
      <dgm:spPr/>
    </dgm:pt>
    <dgm:pt modelId="{3BEF5B69-4B48-4623-BCFE-533767C25E98}" type="pres">
      <dgm:prSet presAssocID="{31F54932-791B-48BF-BBDA-256559B11648}" presName="hierChild4" presStyleCnt="0"/>
      <dgm:spPr/>
    </dgm:pt>
    <dgm:pt modelId="{1C6AB0D9-F8F1-4816-A844-50E28F6FDAC7}" type="pres">
      <dgm:prSet presAssocID="{31F54932-791B-48BF-BBDA-256559B11648}" presName="hierChild5" presStyleCnt="0"/>
      <dgm:spPr/>
    </dgm:pt>
    <dgm:pt modelId="{7815869D-C89E-4073-B4DA-FFCA35ED617B}" type="pres">
      <dgm:prSet presAssocID="{836D479F-FFC2-4E6E-94D2-7CFB2977BED9}" presName="Name48" presStyleLbl="parChTrans1D4" presStyleIdx="1" presStyleCnt="22"/>
      <dgm:spPr/>
    </dgm:pt>
    <dgm:pt modelId="{16A0A0D3-4C31-4952-AAE5-858540C93E78}" type="pres">
      <dgm:prSet presAssocID="{CA7F7460-478A-493F-8F1E-7A1B51C100D3}" presName="hierRoot2" presStyleCnt="0">
        <dgm:presLayoutVars>
          <dgm:hierBranch val="init"/>
        </dgm:presLayoutVars>
      </dgm:prSet>
      <dgm:spPr/>
    </dgm:pt>
    <dgm:pt modelId="{3D2A97CD-7174-408C-8B62-4F752381943D}" type="pres">
      <dgm:prSet presAssocID="{CA7F7460-478A-493F-8F1E-7A1B51C100D3}" presName="rootComposite" presStyleCnt="0"/>
      <dgm:spPr/>
    </dgm:pt>
    <dgm:pt modelId="{217CA948-9D56-4EF5-B349-3FFC18D2E72D}" type="pres">
      <dgm:prSet presAssocID="{CA7F7460-478A-493F-8F1E-7A1B51C100D3}" presName="rootText" presStyleLbl="node4" presStyleIdx="1" presStyleCnt="22" custScaleX="161051" custScaleY="161051">
        <dgm:presLayoutVars>
          <dgm:chPref val="3"/>
        </dgm:presLayoutVars>
      </dgm:prSet>
      <dgm:spPr/>
    </dgm:pt>
    <dgm:pt modelId="{1F1FD02F-4E63-46D9-9EA9-CB31EA824D1D}" type="pres">
      <dgm:prSet presAssocID="{CA7F7460-478A-493F-8F1E-7A1B51C100D3}" presName="rootConnector" presStyleLbl="node4" presStyleIdx="1" presStyleCnt="22"/>
      <dgm:spPr/>
    </dgm:pt>
    <dgm:pt modelId="{37FDB9A4-CF39-445C-BA03-7B22D2834CB0}" type="pres">
      <dgm:prSet presAssocID="{CA7F7460-478A-493F-8F1E-7A1B51C100D3}" presName="hierChild4" presStyleCnt="0"/>
      <dgm:spPr/>
    </dgm:pt>
    <dgm:pt modelId="{5D58344E-BDB9-43CF-9FB4-90551EE89375}" type="pres">
      <dgm:prSet presAssocID="{CA7F7460-478A-493F-8F1E-7A1B51C100D3}" presName="hierChild5" presStyleCnt="0"/>
      <dgm:spPr/>
    </dgm:pt>
    <dgm:pt modelId="{BA1985FE-3A1A-49B8-BD88-006CA7BB3D0A}" type="pres">
      <dgm:prSet presAssocID="{624F26CE-97DD-4BB4-94C6-F9ED8D1AAC19}" presName="Name48" presStyleLbl="parChTrans1D4" presStyleIdx="2" presStyleCnt="22"/>
      <dgm:spPr/>
    </dgm:pt>
    <dgm:pt modelId="{A7B42433-FC85-42C9-A271-4FAE3BABE7AC}" type="pres">
      <dgm:prSet presAssocID="{D7ADF83E-DEDE-466A-96DE-B3AD8C823650}" presName="hierRoot2" presStyleCnt="0">
        <dgm:presLayoutVars>
          <dgm:hierBranch val="init"/>
        </dgm:presLayoutVars>
      </dgm:prSet>
      <dgm:spPr/>
    </dgm:pt>
    <dgm:pt modelId="{FCFB8062-23A9-4D5D-98EC-C6C3B57BDB69}" type="pres">
      <dgm:prSet presAssocID="{D7ADF83E-DEDE-466A-96DE-B3AD8C823650}" presName="rootComposite" presStyleCnt="0"/>
      <dgm:spPr/>
    </dgm:pt>
    <dgm:pt modelId="{D2EC0259-2943-4836-92E0-32D0DB0DF8B2}" type="pres">
      <dgm:prSet presAssocID="{D7ADF83E-DEDE-466A-96DE-B3AD8C823650}" presName="rootText" presStyleLbl="node4" presStyleIdx="2" presStyleCnt="22" custScaleX="161051" custScaleY="161051">
        <dgm:presLayoutVars>
          <dgm:chPref val="3"/>
        </dgm:presLayoutVars>
      </dgm:prSet>
      <dgm:spPr/>
    </dgm:pt>
    <dgm:pt modelId="{C36A7D4C-B222-481F-92C4-B59587084CC2}" type="pres">
      <dgm:prSet presAssocID="{D7ADF83E-DEDE-466A-96DE-B3AD8C823650}" presName="rootConnector" presStyleLbl="node4" presStyleIdx="2" presStyleCnt="22"/>
      <dgm:spPr/>
    </dgm:pt>
    <dgm:pt modelId="{571045A5-9023-4E26-AAF6-9FD72B96DD13}" type="pres">
      <dgm:prSet presAssocID="{D7ADF83E-DEDE-466A-96DE-B3AD8C823650}" presName="hierChild4" presStyleCnt="0"/>
      <dgm:spPr/>
    </dgm:pt>
    <dgm:pt modelId="{9621A679-7CA0-4A8A-AAAB-8F89F119C6BB}" type="pres">
      <dgm:prSet presAssocID="{D7ADF83E-DEDE-466A-96DE-B3AD8C823650}" presName="hierChild5" presStyleCnt="0"/>
      <dgm:spPr/>
    </dgm:pt>
    <dgm:pt modelId="{3B040215-B61E-4216-91D8-E50021F6E976}" type="pres">
      <dgm:prSet presAssocID="{2ACCD551-7C50-47F2-AEC6-BDD825D292AB}" presName="Name48" presStyleLbl="parChTrans1D4" presStyleIdx="3" presStyleCnt="22"/>
      <dgm:spPr/>
    </dgm:pt>
    <dgm:pt modelId="{63C5582F-35E5-44A9-A496-A02EC0B583C9}" type="pres">
      <dgm:prSet presAssocID="{653D296E-DAFD-4667-B056-0A2804D73DE0}" presName="hierRoot2" presStyleCnt="0">
        <dgm:presLayoutVars>
          <dgm:hierBranch val="init"/>
        </dgm:presLayoutVars>
      </dgm:prSet>
      <dgm:spPr/>
    </dgm:pt>
    <dgm:pt modelId="{2F0515E4-07FD-4582-B441-DFEBCE52942B}" type="pres">
      <dgm:prSet presAssocID="{653D296E-DAFD-4667-B056-0A2804D73DE0}" presName="rootComposite" presStyleCnt="0"/>
      <dgm:spPr/>
    </dgm:pt>
    <dgm:pt modelId="{FF06D3FA-FD9F-4A6E-B01D-21EC25B6632E}" type="pres">
      <dgm:prSet presAssocID="{653D296E-DAFD-4667-B056-0A2804D73DE0}" presName="rootText" presStyleLbl="node4" presStyleIdx="3" presStyleCnt="22" custScaleX="161051" custScaleY="161051">
        <dgm:presLayoutVars>
          <dgm:chPref val="3"/>
        </dgm:presLayoutVars>
      </dgm:prSet>
      <dgm:spPr/>
    </dgm:pt>
    <dgm:pt modelId="{0FAAE7AA-F84E-4215-BFD3-B89C8A0C089F}" type="pres">
      <dgm:prSet presAssocID="{653D296E-DAFD-4667-B056-0A2804D73DE0}" presName="rootConnector" presStyleLbl="node4" presStyleIdx="3" presStyleCnt="22"/>
      <dgm:spPr/>
    </dgm:pt>
    <dgm:pt modelId="{2A2BEF0D-5D15-42B7-AB74-057830EFCB7B}" type="pres">
      <dgm:prSet presAssocID="{653D296E-DAFD-4667-B056-0A2804D73DE0}" presName="hierChild4" presStyleCnt="0"/>
      <dgm:spPr/>
    </dgm:pt>
    <dgm:pt modelId="{02F188D4-C956-481E-A495-CCC5BE78DD7C}" type="pres">
      <dgm:prSet presAssocID="{653D296E-DAFD-4667-B056-0A2804D73DE0}" presName="hierChild5" presStyleCnt="0"/>
      <dgm:spPr/>
    </dgm:pt>
    <dgm:pt modelId="{8217B302-8662-4725-9477-DFF6DBE4D4D4}" type="pres">
      <dgm:prSet presAssocID="{96582389-031D-4EB0-88CE-C9319C897733}" presName="Name48" presStyleLbl="parChTrans1D4" presStyleIdx="4" presStyleCnt="22"/>
      <dgm:spPr/>
    </dgm:pt>
    <dgm:pt modelId="{A3EFEA13-2FB8-434C-9A54-953FC0573023}" type="pres">
      <dgm:prSet presAssocID="{DA63CC3D-3F2F-4E84-8048-B5ECB53DF177}" presName="hierRoot2" presStyleCnt="0">
        <dgm:presLayoutVars>
          <dgm:hierBranch val="init"/>
        </dgm:presLayoutVars>
      </dgm:prSet>
      <dgm:spPr/>
    </dgm:pt>
    <dgm:pt modelId="{B1B7A8AA-5872-4465-BC85-3139BFE5B0C4}" type="pres">
      <dgm:prSet presAssocID="{DA63CC3D-3F2F-4E84-8048-B5ECB53DF177}" presName="rootComposite" presStyleCnt="0"/>
      <dgm:spPr/>
    </dgm:pt>
    <dgm:pt modelId="{75BFC842-421D-4F33-A298-35EF367E919B}" type="pres">
      <dgm:prSet presAssocID="{DA63CC3D-3F2F-4E84-8048-B5ECB53DF177}" presName="rootText" presStyleLbl="node4" presStyleIdx="4" presStyleCnt="22" custScaleX="161051" custScaleY="161051">
        <dgm:presLayoutVars>
          <dgm:chPref val="3"/>
        </dgm:presLayoutVars>
      </dgm:prSet>
      <dgm:spPr/>
    </dgm:pt>
    <dgm:pt modelId="{338D496C-1911-4803-9982-4A87A06609AD}" type="pres">
      <dgm:prSet presAssocID="{DA63CC3D-3F2F-4E84-8048-B5ECB53DF177}" presName="rootConnector" presStyleLbl="node4" presStyleIdx="4" presStyleCnt="22"/>
      <dgm:spPr/>
    </dgm:pt>
    <dgm:pt modelId="{D3C4E58E-F7D2-4117-A836-90DD418227F4}" type="pres">
      <dgm:prSet presAssocID="{DA63CC3D-3F2F-4E84-8048-B5ECB53DF177}" presName="hierChild4" presStyleCnt="0"/>
      <dgm:spPr/>
    </dgm:pt>
    <dgm:pt modelId="{538AA4FE-A02D-4341-9B11-C6B6514B267B}" type="pres">
      <dgm:prSet presAssocID="{DA63CC3D-3F2F-4E84-8048-B5ECB53DF177}" presName="hierChild5" presStyleCnt="0"/>
      <dgm:spPr/>
    </dgm:pt>
    <dgm:pt modelId="{0207D4B8-6E7D-41D0-94D8-0332294C20BB}" type="pres">
      <dgm:prSet presAssocID="{0C5F19A6-4B9D-4DD9-9A8B-C5F392E7DE22}" presName="Name48" presStyleLbl="parChTrans1D4" presStyleIdx="5" presStyleCnt="22"/>
      <dgm:spPr/>
    </dgm:pt>
    <dgm:pt modelId="{3047469A-28B4-4CA3-A671-83522FC60978}" type="pres">
      <dgm:prSet presAssocID="{7A0C20DB-99FC-40FD-A885-677260DD0771}" presName="hierRoot2" presStyleCnt="0">
        <dgm:presLayoutVars>
          <dgm:hierBranch val="init"/>
        </dgm:presLayoutVars>
      </dgm:prSet>
      <dgm:spPr/>
    </dgm:pt>
    <dgm:pt modelId="{2BB61551-F197-4146-8E7C-12D885C1A83F}" type="pres">
      <dgm:prSet presAssocID="{7A0C20DB-99FC-40FD-A885-677260DD0771}" presName="rootComposite" presStyleCnt="0"/>
      <dgm:spPr/>
    </dgm:pt>
    <dgm:pt modelId="{C1696F6F-D0ED-4612-9B97-2416164D3301}" type="pres">
      <dgm:prSet presAssocID="{7A0C20DB-99FC-40FD-A885-677260DD0771}" presName="rootText" presStyleLbl="node4" presStyleIdx="5" presStyleCnt="22" custScaleX="161051" custScaleY="161051">
        <dgm:presLayoutVars>
          <dgm:chPref val="3"/>
        </dgm:presLayoutVars>
      </dgm:prSet>
      <dgm:spPr/>
    </dgm:pt>
    <dgm:pt modelId="{83C25914-5FB7-436E-A9FB-C6C29F65A0CE}" type="pres">
      <dgm:prSet presAssocID="{7A0C20DB-99FC-40FD-A885-677260DD0771}" presName="rootConnector" presStyleLbl="node4" presStyleIdx="5" presStyleCnt="22"/>
      <dgm:spPr/>
    </dgm:pt>
    <dgm:pt modelId="{292174AC-CEC7-4AC0-8123-69A8BBDC9AB5}" type="pres">
      <dgm:prSet presAssocID="{7A0C20DB-99FC-40FD-A885-677260DD0771}" presName="hierChild4" presStyleCnt="0"/>
      <dgm:spPr/>
    </dgm:pt>
    <dgm:pt modelId="{2D6FA0E9-AA18-407A-823A-4FD2E7AD5E6D}" type="pres">
      <dgm:prSet presAssocID="{7A0C20DB-99FC-40FD-A885-677260DD0771}" presName="hierChild5" presStyleCnt="0"/>
      <dgm:spPr/>
    </dgm:pt>
    <dgm:pt modelId="{B21B366C-B19A-4CA4-8572-F012D9DBFFFB}" type="pres">
      <dgm:prSet presAssocID="{24406FE1-184C-4A7B-8C41-EFC34FA2F088}" presName="Name48" presStyleLbl="parChTrans1D4" presStyleIdx="6" presStyleCnt="22"/>
      <dgm:spPr/>
    </dgm:pt>
    <dgm:pt modelId="{83585691-664F-4B7A-85ED-80DE71BD5F99}" type="pres">
      <dgm:prSet presAssocID="{FEE72DE8-95AC-4C5F-B94B-32212E21DEEC}" presName="hierRoot2" presStyleCnt="0">
        <dgm:presLayoutVars>
          <dgm:hierBranch val="init"/>
        </dgm:presLayoutVars>
      </dgm:prSet>
      <dgm:spPr/>
    </dgm:pt>
    <dgm:pt modelId="{6CC8999E-B805-4D57-B582-CD49B2531E75}" type="pres">
      <dgm:prSet presAssocID="{FEE72DE8-95AC-4C5F-B94B-32212E21DEEC}" presName="rootComposite" presStyleCnt="0"/>
      <dgm:spPr/>
    </dgm:pt>
    <dgm:pt modelId="{25BEA631-574D-44BD-AE2E-1BA238C41664}" type="pres">
      <dgm:prSet presAssocID="{FEE72DE8-95AC-4C5F-B94B-32212E21DEEC}" presName="rootText" presStyleLbl="node4" presStyleIdx="6" presStyleCnt="22" custScaleX="161051" custScaleY="150320">
        <dgm:presLayoutVars>
          <dgm:chPref val="3"/>
        </dgm:presLayoutVars>
      </dgm:prSet>
      <dgm:spPr/>
    </dgm:pt>
    <dgm:pt modelId="{8268CBED-F8EA-4793-9F9F-D94D0F32981B}" type="pres">
      <dgm:prSet presAssocID="{FEE72DE8-95AC-4C5F-B94B-32212E21DEEC}" presName="rootConnector" presStyleLbl="node4" presStyleIdx="6" presStyleCnt="22"/>
      <dgm:spPr/>
    </dgm:pt>
    <dgm:pt modelId="{86627DA2-46DD-4994-84FB-48B95503C4CC}" type="pres">
      <dgm:prSet presAssocID="{FEE72DE8-95AC-4C5F-B94B-32212E21DEEC}" presName="hierChild4" presStyleCnt="0"/>
      <dgm:spPr/>
    </dgm:pt>
    <dgm:pt modelId="{96D700A8-3111-41C2-AB98-E95FB755CCFD}" type="pres">
      <dgm:prSet presAssocID="{FEE72DE8-95AC-4C5F-B94B-32212E21DEEC}" presName="hierChild5" presStyleCnt="0"/>
      <dgm:spPr/>
    </dgm:pt>
    <dgm:pt modelId="{9F8D185B-38D0-4B10-B160-63225303F26B}" type="pres">
      <dgm:prSet presAssocID="{B869EFB3-6ED0-445B-81CB-4EBCCF4E11C1}" presName="hierChild5" presStyleCnt="0"/>
      <dgm:spPr/>
    </dgm:pt>
    <dgm:pt modelId="{26C81AA8-A554-4FC2-8513-63722A2282F8}" type="pres">
      <dgm:prSet presAssocID="{B86268AC-4EED-431C-9A02-14D7370429AD}" presName="Name37" presStyleLbl="parChTrans1D3" presStyleIdx="1" presStyleCnt="6"/>
      <dgm:spPr/>
    </dgm:pt>
    <dgm:pt modelId="{CD3FAC8B-173F-414E-8DFD-ADF796DB99A9}" type="pres">
      <dgm:prSet presAssocID="{5A9B8C71-40D4-4E8A-8C03-74D3FB53FDAD}" presName="hierRoot2" presStyleCnt="0">
        <dgm:presLayoutVars>
          <dgm:hierBranch val="hang"/>
        </dgm:presLayoutVars>
      </dgm:prSet>
      <dgm:spPr/>
    </dgm:pt>
    <dgm:pt modelId="{918E1400-1D97-4C2A-BF46-C81AFF94EBCE}" type="pres">
      <dgm:prSet presAssocID="{5A9B8C71-40D4-4E8A-8C03-74D3FB53FDAD}" presName="rootComposite" presStyleCnt="0"/>
      <dgm:spPr/>
    </dgm:pt>
    <dgm:pt modelId="{E57F3CAA-B22A-47D6-B791-1E0C4C91748F}" type="pres">
      <dgm:prSet presAssocID="{5A9B8C71-40D4-4E8A-8C03-74D3FB53FDAD}" presName="rootText" presStyleLbl="node3" presStyleIdx="1" presStyleCnt="4" custScaleX="161051" custScaleY="161051">
        <dgm:presLayoutVars>
          <dgm:chPref val="3"/>
        </dgm:presLayoutVars>
      </dgm:prSet>
      <dgm:spPr/>
    </dgm:pt>
    <dgm:pt modelId="{101A315C-C6C7-407A-8980-62E79DF8D8B1}" type="pres">
      <dgm:prSet presAssocID="{5A9B8C71-40D4-4E8A-8C03-74D3FB53FDAD}" presName="rootConnector" presStyleLbl="node3" presStyleIdx="1" presStyleCnt="4"/>
      <dgm:spPr/>
    </dgm:pt>
    <dgm:pt modelId="{EB2C327D-5E54-42AB-AF64-7EF0BD674D53}" type="pres">
      <dgm:prSet presAssocID="{5A9B8C71-40D4-4E8A-8C03-74D3FB53FDAD}" presName="hierChild4" presStyleCnt="0"/>
      <dgm:spPr/>
    </dgm:pt>
    <dgm:pt modelId="{8753DF8C-D16D-4A7E-A8DA-050FDCE4E4BC}" type="pres">
      <dgm:prSet presAssocID="{43456447-9E06-432A-AE6C-E4311F7DCB1B}" presName="Name48" presStyleLbl="parChTrans1D4" presStyleIdx="7" presStyleCnt="22"/>
      <dgm:spPr/>
    </dgm:pt>
    <dgm:pt modelId="{6312F255-662E-4F6E-9619-34D85B6AF5EB}" type="pres">
      <dgm:prSet presAssocID="{0E813FA7-36E9-4D05-BEE2-2D69DEAA8DEF}" presName="hierRoot2" presStyleCnt="0">
        <dgm:presLayoutVars>
          <dgm:hierBranch val="init"/>
        </dgm:presLayoutVars>
      </dgm:prSet>
      <dgm:spPr/>
    </dgm:pt>
    <dgm:pt modelId="{8F6E64A0-8E57-4BDE-B903-C5280E12A455}" type="pres">
      <dgm:prSet presAssocID="{0E813FA7-36E9-4D05-BEE2-2D69DEAA8DEF}" presName="rootComposite" presStyleCnt="0"/>
      <dgm:spPr/>
    </dgm:pt>
    <dgm:pt modelId="{90B67E80-62D3-4AED-8247-366DC937F4EC}" type="pres">
      <dgm:prSet presAssocID="{0E813FA7-36E9-4D05-BEE2-2D69DEAA8DEF}" presName="rootText" presStyleLbl="node4" presStyleIdx="7" presStyleCnt="22" custScaleX="161051" custScaleY="161051">
        <dgm:presLayoutVars>
          <dgm:chPref val="3"/>
        </dgm:presLayoutVars>
      </dgm:prSet>
      <dgm:spPr/>
    </dgm:pt>
    <dgm:pt modelId="{FFDF085D-3C6A-4368-9567-2679C67DD3DA}" type="pres">
      <dgm:prSet presAssocID="{0E813FA7-36E9-4D05-BEE2-2D69DEAA8DEF}" presName="rootConnector" presStyleLbl="node4" presStyleIdx="7" presStyleCnt="22"/>
      <dgm:spPr/>
    </dgm:pt>
    <dgm:pt modelId="{FE9FE8C1-16F2-47DA-A76D-6D74BFE70D02}" type="pres">
      <dgm:prSet presAssocID="{0E813FA7-36E9-4D05-BEE2-2D69DEAA8DEF}" presName="hierChild4" presStyleCnt="0"/>
      <dgm:spPr/>
    </dgm:pt>
    <dgm:pt modelId="{56E13852-8175-4C48-ACC1-A2E02E5A48FC}" type="pres">
      <dgm:prSet presAssocID="{0E813FA7-36E9-4D05-BEE2-2D69DEAA8DEF}" presName="hierChild5" presStyleCnt="0"/>
      <dgm:spPr/>
    </dgm:pt>
    <dgm:pt modelId="{377EE754-7D26-44B1-88E4-B09DD1057F8E}" type="pres">
      <dgm:prSet presAssocID="{6366F83A-97C6-45FC-9D77-C312531FEBBB}" presName="Name48" presStyleLbl="parChTrans1D4" presStyleIdx="8" presStyleCnt="22"/>
      <dgm:spPr/>
    </dgm:pt>
    <dgm:pt modelId="{2DD1A7D7-436B-4E65-AB3A-81EEB4D7125E}" type="pres">
      <dgm:prSet presAssocID="{605797CD-4813-46AE-85BC-762CC8315D4F}" presName="hierRoot2" presStyleCnt="0">
        <dgm:presLayoutVars>
          <dgm:hierBranch val="init"/>
        </dgm:presLayoutVars>
      </dgm:prSet>
      <dgm:spPr/>
    </dgm:pt>
    <dgm:pt modelId="{4C659AC5-E73C-413A-AD34-B1EF95E455F5}" type="pres">
      <dgm:prSet presAssocID="{605797CD-4813-46AE-85BC-762CC8315D4F}" presName="rootComposite" presStyleCnt="0"/>
      <dgm:spPr/>
    </dgm:pt>
    <dgm:pt modelId="{9497AFE3-E56D-4C7D-A8CB-975D0A1671C2}" type="pres">
      <dgm:prSet presAssocID="{605797CD-4813-46AE-85BC-762CC8315D4F}" presName="rootText" presStyleLbl="node4" presStyleIdx="8" presStyleCnt="22" custScaleX="161051" custScaleY="161051">
        <dgm:presLayoutVars>
          <dgm:chPref val="3"/>
        </dgm:presLayoutVars>
      </dgm:prSet>
      <dgm:spPr/>
    </dgm:pt>
    <dgm:pt modelId="{27060641-A863-41BF-868F-32B1D3A98DF3}" type="pres">
      <dgm:prSet presAssocID="{605797CD-4813-46AE-85BC-762CC8315D4F}" presName="rootConnector" presStyleLbl="node4" presStyleIdx="8" presStyleCnt="22"/>
      <dgm:spPr/>
    </dgm:pt>
    <dgm:pt modelId="{4B298F21-3831-4BBC-9354-3E22B6813F22}" type="pres">
      <dgm:prSet presAssocID="{605797CD-4813-46AE-85BC-762CC8315D4F}" presName="hierChild4" presStyleCnt="0"/>
      <dgm:spPr/>
    </dgm:pt>
    <dgm:pt modelId="{49EFA63A-9DDE-43D0-A2B7-9FB8A0DC6A81}" type="pres">
      <dgm:prSet presAssocID="{605797CD-4813-46AE-85BC-762CC8315D4F}" presName="hierChild5" presStyleCnt="0"/>
      <dgm:spPr/>
    </dgm:pt>
    <dgm:pt modelId="{83478C2A-975A-46D7-B9A5-7ED535A7E9AB}" type="pres">
      <dgm:prSet presAssocID="{A186EB13-A0EC-4EC9-8975-5E63A268AE6A}" presName="Name48" presStyleLbl="parChTrans1D4" presStyleIdx="9" presStyleCnt="22"/>
      <dgm:spPr/>
    </dgm:pt>
    <dgm:pt modelId="{92AE5216-E0D0-4C24-BFB4-8F7AC32E728E}" type="pres">
      <dgm:prSet presAssocID="{E4E24B58-4201-473E-AE32-BB83EAD3BD45}" presName="hierRoot2" presStyleCnt="0">
        <dgm:presLayoutVars>
          <dgm:hierBranch val="init"/>
        </dgm:presLayoutVars>
      </dgm:prSet>
      <dgm:spPr/>
    </dgm:pt>
    <dgm:pt modelId="{4DE8AD31-DD7D-4E3A-8AAF-A0145B5C4665}" type="pres">
      <dgm:prSet presAssocID="{E4E24B58-4201-473E-AE32-BB83EAD3BD45}" presName="rootComposite" presStyleCnt="0"/>
      <dgm:spPr/>
    </dgm:pt>
    <dgm:pt modelId="{C35AFC58-BA15-4A78-AE95-C1991736F714}" type="pres">
      <dgm:prSet presAssocID="{E4E24B58-4201-473E-AE32-BB83EAD3BD45}" presName="rootText" presStyleLbl="node4" presStyleIdx="9" presStyleCnt="22" custScaleX="161051" custScaleY="161051">
        <dgm:presLayoutVars>
          <dgm:chPref val="3"/>
        </dgm:presLayoutVars>
      </dgm:prSet>
      <dgm:spPr/>
    </dgm:pt>
    <dgm:pt modelId="{77430A1A-2938-40FF-A76A-53F004B41720}" type="pres">
      <dgm:prSet presAssocID="{E4E24B58-4201-473E-AE32-BB83EAD3BD45}" presName="rootConnector" presStyleLbl="node4" presStyleIdx="9" presStyleCnt="22"/>
      <dgm:spPr/>
    </dgm:pt>
    <dgm:pt modelId="{9B522E79-164E-4ED1-B733-ECAF7E96B4AB}" type="pres">
      <dgm:prSet presAssocID="{E4E24B58-4201-473E-AE32-BB83EAD3BD45}" presName="hierChild4" presStyleCnt="0"/>
      <dgm:spPr/>
    </dgm:pt>
    <dgm:pt modelId="{51FBB091-FB33-48C5-BB44-C32C206FD6B5}" type="pres">
      <dgm:prSet presAssocID="{E4E24B58-4201-473E-AE32-BB83EAD3BD45}" presName="hierChild5" presStyleCnt="0"/>
      <dgm:spPr/>
    </dgm:pt>
    <dgm:pt modelId="{0CB75419-996A-49A6-9718-56472D213774}" type="pres">
      <dgm:prSet presAssocID="{125222E3-33B0-4216-902A-D8E503E6A44F}" presName="Name48" presStyleLbl="parChTrans1D4" presStyleIdx="10" presStyleCnt="22"/>
      <dgm:spPr/>
    </dgm:pt>
    <dgm:pt modelId="{6586E9EA-0E78-4900-9507-52DA93E3F4C8}" type="pres">
      <dgm:prSet presAssocID="{A808764F-4570-4D7B-A74C-8C1F19629A99}" presName="hierRoot2" presStyleCnt="0">
        <dgm:presLayoutVars>
          <dgm:hierBranch val="init"/>
        </dgm:presLayoutVars>
      </dgm:prSet>
      <dgm:spPr/>
    </dgm:pt>
    <dgm:pt modelId="{85FB07AE-3101-40DE-A1CA-885B6FEA67B2}" type="pres">
      <dgm:prSet presAssocID="{A808764F-4570-4D7B-A74C-8C1F19629A99}" presName="rootComposite" presStyleCnt="0"/>
      <dgm:spPr/>
    </dgm:pt>
    <dgm:pt modelId="{7E004ECB-37C1-4407-AF6A-5C1C4AB359DE}" type="pres">
      <dgm:prSet presAssocID="{A808764F-4570-4D7B-A74C-8C1F19629A99}" presName="rootText" presStyleLbl="node4" presStyleIdx="10" presStyleCnt="22" custScaleX="161051" custScaleY="161051">
        <dgm:presLayoutVars>
          <dgm:chPref val="3"/>
        </dgm:presLayoutVars>
      </dgm:prSet>
      <dgm:spPr/>
    </dgm:pt>
    <dgm:pt modelId="{40A112AC-FD9D-49DA-B1A1-15FFE680615C}" type="pres">
      <dgm:prSet presAssocID="{A808764F-4570-4D7B-A74C-8C1F19629A99}" presName="rootConnector" presStyleLbl="node4" presStyleIdx="10" presStyleCnt="22"/>
      <dgm:spPr/>
    </dgm:pt>
    <dgm:pt modelId="{01F6B782-E89D-4944-BFFC-E70D7AAECE72}" type="pres">
      <dgm:prSet presAssocID="{A808764F-4570-4D7B-A74C-8C1F19629A99}" presName="hierChild4" presStyleCnt="0"/>
      <dgm:spPr/>
    </dgm:pt>
    <dgm:pt modelId="{F079493C-4213-4873-B6CC-6EB824FDE6A4}" type="pres">
      <dgm:prSet presAssocID="{A808764F-4570-4D7B-A74C-8C1F19629A99}" presName="hierChild5" presStyleCnt="0"/>
      <dgm:spPr/>
    </dgm:pt>
    <dgm:pt modelId="{3F313534-9C60-4C52-B65C-BEA350989215}" type="pres">
      <dgm:prSet presAssocID="{C8C4181C-115B-450B-82CE-A9102BBF5B9C}" presName="Name48" presStyleLbl="parChTrans1D4" presStyleIdx="11" presStyleCnt="22"/>
      <dgm:spPr/>
    </dgm:pt>
    <dgm:pt modelId="{1BE6C104-7161-4DBB-AEA0-D4DF70288E8D}" type="pres">
      <dgm:prSet presAssocID="{9D690F09-3FCA-45AB-A76C-DA9755F4FD45}" presName="hierRoot2" presStyleCnt="0">
        <dgm:presLayoutVars>
          <dgm:hierBranch val="init"/>
        </dgm:presLayoutVars>
      </dgm:prSet>
      <dgm:spPr/>
    </dgm:pt>
    <dgm:pt modelId="{16A614E0-14FD-48BD-BD98-9867D8F9FE33}" type="pres">
      <dgm:prSet presAssocID="{9D690F09-3FCA-45AB-A76C-DA9755F4FD45}" presName="rootComposite" presStyleCnt="0"/>
      <dgm:spPr/>
    </dgm:pt>
    <dgm:pt modelId="{3770B451-7C9F-494F-A864-21AC12D65B66}" type="pres">
      <dgm:prSet presAssocID="{9D690F09-3FCA-45AB-A76C-DA9755F4FD45}" presName="rootText" presStyleLbl="node4" presStyleIdx="11" presStyleCnt="22" custScaleX="161051" custScaleY="161051">
        <dgm:presLayoutVars>
          <dgm:chPref val="3"/>
        </dgm:presLayoutVars>
      </dgm:prSet>
      <dgm:spPr/>
    </dgm:pt>
    <dgm:pt modelId="{F19FEAFB-E548-4F63-A825-100EEA06AC2D}" type="pres">
      <dgm:prSet presAssocID="{9D690F09-3FCA-45AB-A76C-DA9755F4FD45}" presName="rootConnector" presStyleLbl="node4" presStyleIdx="11" presStyleCnt="22"/>
      <dgm:spPr/>
    </dgm:pt>
    <dgm:pt modelId="{9AD7374E-6918-4178-BBE3-378A11C1CE09}" type="pres">
      <dgm:prSet presAssocID="{9D690F09-3FCA-45AB-A76C-DA9755F4FD45}" presName="hierChild4" presStyleCnt="0"/>
      <dgm:spPr/>
    </dgm:pt>
    <dgm:pt modelId="{81A3D082-E37E-4396-9D63-07043CD770C7}" type="pres">
      <dgm:prSet presAssocID="{9D690F09-3FCA-45AB-A76C-DA9755F4FD45}" presName="hierChild5" presStyleCnt="0"/>
      <dgm:spPr/>
    </dgm:pt>
    <dgm:pt modelId="{66626629-640C-4F93-A5C5-07A2DDF7F2BD}" type="pres">
      <dgm:prSet presAssocID="{EE48FC8A-5A23-44E8-A2E6-5B1406402015}" presName="Name48" presStyleLbl="parChTrans1D4" presStyleIdx="12" presStyleCnt="22"/>
      <dgm:spPr/>
    </dgm:pt>
    <dgm:pt modelId="{880DB707-6A9C-4431-B650-BE58896E4D6A}" type="pres">
      <dgm:prSet presAssocID="{616DF40B-5277-464A-9F75-AD28038F6C4D}" presName="hierRoot2" presStyleCnt="0">
        <dgm:presLayoutVars>
          <dgm:hierBranch val="init"/>
        </dgm:presLayoutVars>
      </dgm:prSet>
      <dgm:spPr/>
    </dgm:pt>
    <dgm:pt modelId="{76C8B481-BB28-448E-BFCF-BF21907DF78F}" type="pres">
      <dgm:prSet presAssocID="{616DF40B-5277-464A-9F75-AD28038F6C4D}" presName="rootComposite" presStyleCnt="0"/>
      <dgm:spPr/>
    </dgm:pt>
    <dgm:pt modelId="{1D6FEDF4-657D-4DE7-AAA2-E246AFE37CF1}" type="pres">
      <dgm:prSet presAssocID="{616DF40B-5277-464A-9F75-AD28038F6C4D}" presName="rootText" presStyleLbl="node4" presStyleIdx="12" presStyleCnt="22" custScaleX="161051" custScaleY="161051">
        <dgm:presLayoutVars>
          <dgm:chPref val="3"/>
        </dgm:presLayoutVars>
      </dgm:prSet>
      <dgm:spPr/>
    </dgm:pt>
    <dgm:pt modelId="{FD24CABF-312F-4B06-A950-F617B29E8278}" type="pres">
      <dgm:prSet presAssocID="{616DF40B-5277-464A-9F75-AD28038F6C4D}" presName="rootConnector" presStyleLbl="node4" presStyleIdx="12" presStyleCnt="22"/>
      <dgm:spPr/>
    </dgm:pt>
    <dgm:pt modelId="{A278C8FE-102F-49F1-83AF-988BBF095902}" type="pres">
      <dgm:prSet presAssocID="{616DF40B-5277-464A-9F75-AD28038F6C4D}" presName="hierChild4" presStyleCnt="0"/>
      <dgm:spPr/>
    </dgm:pt>
    <dgm:pt modelId="{018ADF68-2320-4BBE-8ACA-3BE08C066AB3}" type="pres">
      <dgm:prSet presAssocID="{616DF40B-5277-464A-9F75-AD28038F6C4D}" presName="hierChild5" presStyleCnt="0"/>
      <dgm:spPr/>
    </dgm:pt>
    <dgm:pt modelId="{DDC17E3A-D51F-445E-834D-8A275EA7BE35}" type="pres">
      <dgm:prSet presAssocID="{35D979E2-2EFB-477D-860E-20550FFDA645}" presName="Name48" presStyleLbl="parChTrans1D4" presStyleIdx="13" presStyleCnt="22"/>
      <dgm:spPr/>
    </dgm:pt>
    <dgm:pt modelId="{0F33687B-CA0F-4A37-95CA-34BA1C0A9C70}" type="pres">
      <dgm:prSet presAssocID="{185B6C4B-349F-4020-9C32-A3CF7350926D}" presName="hierRoot2" presStyleCnt="0">
        <dgm:presLayoutVars>
          <dgm:hierBranch val="init"/>
        </dgm:presLayoutVars>
      </dgm:prSet>
      <dgm:spPr/>
    </dgm:pt>
    <dgm:pt modelId="{ADCF496D-CAFF-495B-84AF-508E83C330DC}" type="pres">
      <dgm:prSet presAssocID="{185B6C4B-349F-4020-9C32-A3CF7350926D}" presName="rootComposite" presStyleCnt="0"/>
      <dgm:spPr/>
    </dgm:pt>
    <dgm:pt modelId="{1416CC70-148F-462E-A591-D675E1D568C1}" type="pres">
      <dgm:prSet presAssocID="{185B6C4B-349F-4020-9C32-A3CF7350926D}" presName="rootText" presStyleLbl="node4" presStyleIdx="13" presStyleCnt="22" custScaleX="161051" custScaleY="161051">
        <dgm:presLayoutVars>
          <dgm:chPref val="3"/>
        </dgm:presLayoutVars>
      </dgm:prSet>
      <dgm:spPr/>
    </dgm:pt>
    <dgm:pt modelId="{F98CB8CD-C63A-40BF-921A-36938D5C525E}" type="pres">
      <dgm:prSet presAssocID="{185B6C4B-349F-4020-9C32-A3CF7350926D}" presName="rootConnector" presStyleLbl="node4" presStyleIdx="13" presStyleCnt="22"/>
      <dgm:spPr/>
    </dgm:pt>
    <dgm:pt modelId="{FB2AFE45-0523-407A-A1E0-7DF0F09CC752}" type="pres">
      <dgm:prSet presAssocID="{185B6C4B-349F-4020-9C32-A3CF7350926D}" presName="hierChild4" presStyleCnt="0"/>
      <dgm:spPr/>
    </dgm:pt>
    <dgm:pt modelId="{E6174E90-845E-4C60-86E4-45E972C0C7FA}" type="pres">
      <dgm:prSet presAssocID="{185B6C4B-349F-4020-9C32-A3CF7350926D}" presName="hierChild5" presStyleCnt="0"/>
      <dgm:spPr/>
    </dgm:pt>
    <dgm:pt modelId="{BAF462C3-2A67-4A17-8221-0EB588B31907}" type="pres">
      <dgm:prSet presAssocID="{5A9B8C71-40D4-4E8A-8C03-74D3FB53FDAD}" presName="hierChild5" presStyleCnt="0"/>
      <dgm:spPr/>
    </dgm:pt>
    <dgm:pt modelId="{ED6134D6-1734-4677-B452-BCA9BB805C7E}" type="pres">
      <dgm:prSet presAssocID="{EF2F4033-E19F-4F4A-9ED6-5BA52F818733}" presName="Name37" presStyleLbl="parChTrans1D3" presStyleIdx="2" presStyleCnt="6"/>
      <dgm:spPr/>
    </dgm:pt>
    <dgm:pt modelId="{A3644BD7-D3E8-4DD5-BB32-77B6AC0E8E60}" type="pres">
      <dgm:prSet presAssocID="{FA590D93-F5D0-4A9D-8543-92CF7E8F4158}" presName="hierRoot2" presStyleCnt="0">
        <dgm:presLayoutVars>
          <dgm:hierBranch val="hang"/>
        </dgm:presLayoutVars>
      </dgm:prSet>
      <dgm:spPr/>
    </dgm:pt>
    <dgm:pt modelId="{4391F6D8-E143-410E-A5B4-1B5B2F0C6C9D}" type="pres">
      <dgm:prSet presAssocID="{FA590D93-F5D0-4A9D-8543-92CF7E8F4158}" presName="rootComposite" presStyleCnt="0"/>
      <dgm:spPr/>
    </dgm:pt>
    <dgm:pt modelId="{B933494E-8ECC-43D2-89F8-81CA96A9EBCA}" type="pres">
      <dgm:prSet presAssocID="{FA590D93-F5D0-4A9D-8543-92CF7E8F4158}" presName="rootText" presStyleLbl="node3" presStyleIdx="2" presStyleCnt="4" custScaleX="161051" custScaleY="161051">
        <dgm:presLayoutVars>
          <dgm:chPref val="3"/>
        </dgm:presLayoutVars>
      </dgm:prSet>
      <dgm:spPr/>
    </dgm:pt>
    <dgm:pt modelId="{68EFB951-DFE8-4B62-97B2-EF48A6256F57}" type="pres">
      <dgm:prSet presAssocID="{FA590D93-F5D0-4A9D-8543-92CF7E8F4158}" presName="rootConnector" presStyleLbl="node3" presStyleIdx="2" presStyleCnt="4"/>
      <dgm:spPr/>
    </dgm:pt>
    <dgm:pt modelId="{1246745F-1555-4799-A3F7-EC27866A8F3F}" type="pres">
      <dgm:prSet presAssocID="{FA590D93-F5D0-4A9D-8543-92CF7E8F4158}" presName="hierChild4" presStyleCnt="0"/>
      <dgm:spPr/>
    </dgm:pt>
    <dgm:pt modelId="{FF6C70F0-A965-4B34-8AA1-7D28DF94B0E1}" type="pres">
      <dgm:prSet presAssocID="{C840C75D-C07E-4323-87DD-B3FA8BDD4F94}" presName="Name48" presStyleLbl="parChTrans1D4" presStyleIdx="14" presStyleCnt="22"/>
      <dgm:spPr/>
    </dgm:pt>
    <dgm:pt modelId="{5D3F3D43-B0A6-4037-A0B1-7CB6AF00805F}" type="pres">
      <dgm:prSet presAssocID="{5E9AE662-C1B4-4475-B5FB-A2F8475838C0}" presName="hierRoot2" presStyleCnt="0">
        <dgm:presLayoutVars>
          <dgm:hierBranch val="init"/>
        </dgm:presLayoutVars>
      </dgm:prSet>
      <dgm:spPr/>
    </dgm:pt>
    <dgm:pt modelId="{398BC719-4728-45F8-94E9-01427F0BBA8B}" type="pres">
      <dgm:prSet presAssocID="{5E9AE662-C1B4-4475-B5FB-A2F8475838C0}" presName="rootComposite" presStyleCnt="0"/>
      <dgm:spPr/>
    </dgm:pt>
    <dgm:pt modelId="{D1B17408-562A-4933-AF2F-397F0B36D031}" type="pres">
      <dgm:prSet presAssocID="{5E9AE662-C1B4-4475-B5FB-A2F8475838C0}" presName="rootText" presStyleLbl="node4" presStyleIdx="14" presStyleCnt="22" custScaleX="161051" custScaleY="161051">
        <dgm:presLayoutVars>
          <dgm:chPref val="3"/>
        </dgm:presLayoutVars>
      </dgm:prSet>
      <dgm:spPr/>
    </dgm:pt>
    <dgm:pt modelId="{8FEDF10E-736A-4604-B1B2-8FDFA88C62D3}" type="pres">
      <dgm:prSet presAssocID="{5E9AE662-C1B4-4475-B5FB-A2F8475838C0}" presName="rootConnector" presStyleLbl="node4" presStyleIdx="14" presStyleCnt="22"/>
      <dgm:spPr/>
    </dgm:pt>
    <dgm:pt modelId="{778B68E4-006F-411B-BF7C-5B856B8EF6E8}" type="pres">
      <dgm:prSet presAssocID="{5E9AE662-C1B4-4475-B5FB-A2F8475838C0}" presName="hierChild4" presStyleCnt="0"/>
      <dgm:spPr/>
    </dgm:pt>
    <dgm:pt modelId="{0C9948AC-5E5D-4989-A4F5-BAA92F44A2A1}" type="pres">
      <dgm:prSet presAssocID="{5E9AE662-C1B4-4475-B5FB-A2F8475838C0}" presName="hierChild5" presStyleCnt="0"/>
      <dgm:spPr/>
    </dgm:pt>
    <dgm:pt modelId="{4A6A8760-B032-443C-AC1B-23D45B585ED5}" type="pres">
      <dgm:prSet presAssocID="{0E5A1AE5-7997-47A9-865F-0BEDC7F18FCE}" presName="Name48" presStyleLbl="parChTrans1D4" presStyleIdx="15" presStyleCnt="22"/>
      <dgm:spPr/>
    </dgm:pt>
    <dgm:pt modelId="{B7062E8B-B28D-4236-BED6-749C47EF9D99}" type="pres">
      <dgm:prSet presAssocID="{4C39046F-AE3A-446D-847E-4261CDC6AB2C}" presName="hierRoot2" presStyleCnt="0">
        <dgm:presLayoutVars>
          <dgm:hierBranch val="init"/>
        </dgm:presLayoutVars>
      </dgm:prSet>
      <dgm:spPr/>
    </dgm:pt>
    <dgm:pt modelId="{6A45BF0F-D73D-402C-A8A3-BCD62BC13ED6}" type="pres">
      <dgm:prSet presAssocID="{4C39046F-AE3A-446D-847E-4261CDC6AB2C}" presName="rootComposite" presStyleCnt="0"/>
      <dgm:spPr/>
    </dgm:pt>
    <dgm:pt modelId="{12E51250-2877-48D9-AC6D-9C7BA332F116}" type="pres">
      <dgm:prSet presAssocID="{4C39046F-AE3A-446D-847E-4261CDC6AB2C}" presName="rootText" presStyleLbl="node4" presStyleIdx="15" presStyleCnt="22" custScaleX="161051" custScaleY="161051">
        <dgm:presLayoutVars>
          <dgm:chPref val="3"/>
        </dgm:presLayoutVars>
      </dgm:prSet>
      <dgm:spPr/>
    </dgm:pt>
    <dgm:pt modelId="{A5A20560-E991-4A63-9624-E0C207FFF945}" type="pres">
      <dgm:prSet presAssocID="{4C39046F-AE3A-446D-847E-4261CDC6AB2C}" presName="rootConnector" presStyleLbl="node4" presStyleIdx="15" presStyleCnt="22"/>
      <dgm:spPr/>
    </dgm:pt>
    <dgm:pt modelId="{D4E6FB5D-D670-441C-854C-7C5D5D427FBE}" type="pres">
      <dgm:prSet presAssocID="{4C39046F-AE3A-446D-847E-4261CDC6AB2C}" presName="hierChild4" presStyleCnt="0"/>
      <dgm:spPr/>
    </dgm:pt>
    <dgm:pt modelId="{2CF84A0F-C8B6-45A9-A05A-2E3AAB8603BC}" type="pres">
      <dgm:prSet presAssocID="{4C39046F-AE3A-446D-847E-4261CDC6AB2C}" presName="hierChild5" presStyleCnt="0"/>
      <dgm:spPr/>
    </dgm:pt>
    <dgm:pt modelId="{64865BF5-37A8-43C3-B010-ED6E07061D3A}" type="pres">
      <dgm:prSet presAssocID="{550754A3-7F10-4E64-9033-015FC8EB2497}" presName="Name48" presStyleLbl="parChTrans1D4" presStyleIdx="16" presStyleCnt="22"/>
      <dgm:spPr/>
    </dgm:pt>
    <dgm:pt modelId="{A643A09D-215C-4518-B519-86D862F08F6B}" type="pres">
      <dgm:prSet presAssocID="{9ECC0F36-D57F-44BE-B98E-F918B220D1E8}" presName="hierRoot2" presStyleCnt="0">
        <dgm:presLayoutVars>
          <dgm:hierBranch val="init"/>
        </dgm:presLayoutVars>
      </dgm:prSet>
      <dgm:spPr/>
    </dgm:pt>
    <dgm:pt modelId="{155AE1AA-ECD3-425F-8036-82E5C6FD3498}" type="pres">
      <dgm:prSet presAssocID="{9ECC0F36-D57F-44BE-B98E-F918B220D1E8}" presName="rootComposite" presStyleCnt="0"/>
      <dgm:spPr/>
    </dgm:pt>
    <dgm:pt modelId="{359C00B3-C494-4001-B723-4FB791DDA476}" type="pres">
      <dgm:prSet presAssocID="{9ECC0F36-D57F-44BE-B98E-F918B220D1E8}" presName="rootText" presStyleLbl="node4" presStyleIdx="16" presStyleCnt="22" custScaleX="161051" custScaleY="161051">
        <dgm:presLayoutVars>
          <dgm:chPref val="3"/>
        </dgm:presLayoutVars>
      </dgm:prSet>
      <dgm:spPr/>
    </dgm:pt>
    <dgm:pt modelId="{4388DEA4-92B6-4CB3-966F-BD0D0CF8D3A7}" type="pres">
      <dgm:prSet presAssocID="{9ECC0F36-D57F-44BE-B98E-F918B220D1E8}" presName="rootConnector" presStyleLbl="node4" presStyleIdx="16" presStyleCnt="22"/>
      <dgm:spPr/>
    </dgm:pt>
    <dgm:pt modelId="{58E8698C-8BF5-4B63-B329-74DE69C29F1D}" type="pres">
      <dgm:prSet presAssocID="{9ECC0F36-D57F-44BE-B98E-F918B220D1E8}" presName="hierChild4" presStyleCnt="0"/>
      <dgm:spPr/>
    </dgm:pt>
    <dgm:pt modelId="{F0F26851-6CE6-4D15-8BA6-05686D814335}" type="pres">
      <dgm:prSet presAssocID="{9ECC0F36-D57F-44BE-B98E-F918B220D1E8}" presName="hierChild5" presStyleCnt="0"/>
      <dgm:spPr/>
    </dgm:pt>
    <dgm:pt modelId="{6EFE9C93-39B1-4624-871D-1CE2ACBA0AFA}" type="pres">
      <dgm:prSet presAssocID="{D4EE9B93-8473-4256-AAFC-7DBC83F64D8D}" presName="Name48" presStyleLbl="parChTrans1D4" presStyleIdx="17" presStyleCnt="22"/>
      <dgm:spPr/>
    </dgm:pt>
    <dgm:pt modelId="{7D9F5D89-EE98-4070-A623-03A7762572A0}" type="pres">
      <dgm:prSet presAssocID="{00EFFD88-BB81-4FA5-AEC6-BF061E26A847}" presName="hierRoot2" presStyleCnt="0">
        <dgm:presLayoutVars>
          <dgm:hierBranch val="init"/>
        </dgm:presLayoutVars>
      </dgm:prSet>
      <dgm:spPr/>
    </dgm:pt>
    <dgm:pt modelId="{D6F22DC2-7090-40B4-A2FD-F51F6EDD2DBF}" type="pres">
      <dgm:prSet presAssocID="{00EFFD88-BB81-4FA5-AEC6-BF061E26A847}" presName="rootComposite" presStyleCnt="0"/>
      <dgm:spPr/>
    </dgm:pt>
    <dgm:pt modelId="{9B2AFECA-30AA-435C-9803-392D3F00BF71}" type="pres">
      <dgm:prSet presAssocID="{00EFFD88-BB81-4FA5-AEC6-BF061E26A847}" presName="rootText" presStyleLbl="node4" presStyleIdx="17" presStyleCnt="22" custScaleX="161051" custScaleY="161051">
        <dgm:presLayoutVars>
          <dgm:chPref val="3"/>
        </dgm:presLayoutVars>
      </dgm:prSet>
      <dgm:spPr/>
    </dgm:pt>
    <dgm:pt modelId="{0B503551-7777-447B-9C9F-76ADBCB16C51}" type="pres">
      <dgm:prSet presAssocID="{00EFFD88-BB81-4FA5-AEC6-BF061E26A847}" presName="rootConnector" presStyleLbl="node4" presStyleIdx="17" presStyleCnt="22"/>
      <dgm:spPr/>
    </dgm:pt>
    <dgm:pt modelId="{045EA8F1-68E4-4DCC-BAD9-A9BF410DC374}" type="pres">
      <dgm:prSet presAssocID="{00EFFD88-BB81-4FA5-AEC6-BF061E26A847}" presName="hierChild4" presStyleCnt="0"/>
      <dgm:spPr/>
    </dgm:pt>
    <dgm:pt modelId="{D38A7F1D-0D2B-4213-8A8D-C8730B8FF85A}" type="pres">
      <dgm:prSet presAssocID="{00EFFD88-BB81-4FA5-AEC6-BF061E26A847}" presName="hierChild5" presStyleCnt="0"/>
      <dgm:spPr/>
    </dgm:pt>
    <dgm:pt modelId="{92B89C6C-7BFA-4F62-AD5D-5F97BAD5A851}" type="pres">
      <dgm:prSet presAssocID="{AC3290B1-4377-4F5F-8955-0732990DA950}" presName="Name48" presStyleLbl="parChTrans1D4" presStyleIdx="18" presStyleCnt="22"/>
      <dgm:spPr/>
    </dgm:pt>
    <dgm:pt modelId="{FABEBD4E-7F17-4072-89B9-B18FD04BB7F7}" type="pres">
      <dgm:prSet presAssocID="{74EBF944-AD00-4ED8-A9C5-EA27B87C3A9F}" presName="hierRoot2" presStyleCnt="0">
        <dgm:presLayoutVars>
          <dgm:hierBranch val="init"/>
        </dgm:presLayoutVars>
      </dgm:prSet>
      <dgm:spPr/>
    </dgm:pt>
    <dgm:pt modelId="{3B91AE60-E54C-4BFD-9215-AF4A45B44B12}" type="pres">
      <dgm:prSet presAssocID="{74EBF944-AD00-4ED8-A9C5-EA27B87C3A9F}" presName="rootComposite" presStyleCnt="0"/>
      <dgm:spPr/>
    </dgm:pt>
    <dgm:pt modelId="{FB8E266B-C3D3-4958-88EA-081D064A4903}" type="pres">
      <dgm:prSet presAssocID="{74EBF944-AD00-4ED8-A9C5-EA27B87C3A9F}" presName="rootText" presStyleLbl="node4" presStyleIdx="18" presStyleCnt="22" custScaleX="161051" custScaleY="161051">
        <dgm:presLayoutVars>
          <dgm:chPref val="3"/>
        </dgm:presLayoutVars>
      </dgm:prSet>
      <dgm:spPr/>
    </dgm:pt>
    <dgm:pt modelId="{F2FE617D-D2E8-4A30-B1E8-CA85272A4277}" type="pres">
      <dgm:prSet presAssocID="{74EBF944-AD00-4ED8-A9C5-EA27B87C3A9F}" presName="rootConnector" presStyleLbl="node4" presStyleIdx="18" presStyleCnt="22"/>
      <dgm:spPr/>
    </dgm:pt>
    <dgm:pt modelId="{FF5358E4-E90C-4E67-9042-CA21BEEE1127}" type="pres">
      <dgm:prSet presAssocID="{74EBF944-AD00-4ED8-A9C5-EA27B87C3A9F}" presName="hierChild4" presStyleCnt="0"/>
      <dgm:spPr/>
    </dgm:pt>
    <dgm:pt modelId="{74ACDBC1-9F96-4C1A-B288-24206AD3C799}" type="pres">
      <dgm:prSet presAssocID="{74EBF944-AD00-4ED8-A9C5-EA27B87C3A9F}" presName="hierChild5" presStyleCnt="0"/>
      <dgm:spPr/>
    </dgm:pt>
    <dgm:pt modelId="{BA379259-FD9A-4350-93F9-CA09E8B5F589}" type="pres">
      <dgm:prSet presAssocID="{B1E638BA-DB08-408C-B51A-CBE5C9B12175}" presName="Name48" presStyleLbl="parChTrans1D4" presStyleIdx="19" presStyleCnt="22"/>
      <dgm:spPr/>
    </dgm:pt>
    <dgm:pt modelId="{40F2729F-0B6F-4198-9DAE-800F36CE1A7C}" type="pres">
      <dgm:prSet presAssocID="{0B6CE5B8-D7BE-4EB6-A1E0-A598A7CE7C13}" presName="hierRoot2" presStyleCnt="0">
        <dgm:presLayoutVars>
          <dgm:hierBranch val="init"/>
        </dgm:presLayoutVars>
      </dgm:prSet>
      <dgm:spPr/>
    </dgm:pt>
    <dgm:pt modelId="{6D9ECB05-5698-414A-88B1-E5259536A865}" type="pres">
      <dgm:prSet presAssocID="{0B6CE5B8-D7BE-4EB6-A1E0-A598A7CE7C13}" presName="rootComposite" presStyleCnt="0"/>
      <dgm:spPr/>
    </dgm:pt>
    <dgm:pt modelId="{EC4EC65F-D463-49EC-82A9-BA8D63FB8B3E}" type="pres">
      <dgm:prSet presAssocID="{0B6CE5B8-D7BE-4EB6-A1E0-A598A7CE7C13}" presName="rootText" presStyleLbl="node4" presStyleIdx="19" presStyleCnt="22" custScaleX="161051" custScaleY="161051">
        <dgm:presLayoutVars>
          <dgm:chPref val="3"/>
        </dgm:presLayoutVars>
      </dgm:prSet>
      <dgm:spPr/>
    </dgm:pt>
    <dgm:pt modelId="{A8C1AEDC-FEE6-4F3B-A8A4-097015F609ED}" type="pres">
      <dgm:prSet presAssocID="{0B6CE5B8-D7BE-4EB6-A1E0-A598A7CE7C13}" presName="rootConnector" presStyleLbl="node4" presStyleIdx="19" presStyleCnt="22"/>
      <dgm:spPr/>
    </dgm:pt>
    <dgm:pt modelId="{D04EDDEA-1A0A-4EB9-A4F1-B04576E22B58}" type="pres">
      <dgm:prSet presAssocID="{0B6CE5B8-D7BE-4EB6-A1E0-A598A7CE7C13}" presName="hierChild4" presStyleCnt="0"/>
      <dgm:spPr/>
    </dgm:pt>
    <dgm:pt modelId="{1D12A515-98FF-490A-8C28-82A38A88A40D}" type="pres">
      <dgm:prSet presAssocID="{0B6CE5B8-D7BE-4EB6-A1E0-A598A7CE7C13}" presName="hierChild5" presStyleCnt="0"/>
      <dgm:spPr/>
    </dgm:pt>
    <dgm:pt modelId="{1A9E85F9-0181-4748-8939-5A1999EBDD4A}" type="pres">
      <dgm:prSet presAssocID="{EAAE78C2-CB1C-4FD4-B3C9-4C3531D6BDFB}" presName="Name48" presStyleLbl="parChTrans1D4" presStyleIdx="20" presStyleCnt="22"/>
      <dgm:spPr/>
    </dgm:pt>
    <dgm:pt modelId="{460203F7-9203-435C-9BB7-5E2031576860}" type="pres">
      <dgm:prSet presAssocID="{D9FC2F85-71BA-48CF-81D3-7950FF213BFF}" presName="hierRoot2" presStyleCnt="0">
        <dgm:presLayoutVars>
          <dgm:hierBranch val="init"/>
        </dgm:presLayoutVars>
      </dgm:prSet>
      <dgm:spPr/>
    </dgm:pt>
    <dgm:pt modelId="{2362A061-6027-4B8C-8C30-D48F15686353}" type="pres">
      <dgm:prSet presAssocID="{D9FC2F85-71BA-48CF-81D3-7950FF213BFF}" presName="rootComposite" presStyleCnt="0"/>
      <dgm:spPr/>
    </dgm:pt>
    <dgm:pt modelId="{97EA9F22-2062-44ED-9A7C-F40014412CED}" type="pres">
      <dgm:prSet presAssocID="{D9FC2F85-71BA-48CF-81D3-7950FF213BFF}" presName="rootText" presStyleLbl="node4" presStyleIdx="20" presStyleCnt="22" custScaleX="161051" custScaleY="161051">
        <dgm:presLayoutVars>
          <dgm:chPref val="3"/>
        </dgm:presLayoutVars>
      </dgm:prSet>
      <dgm:spPr/>
    </dgm:pt>
    <dgm:pt modelId="{9A042F82-35FB-4C70-9CD1-35554002CCEF}" type="pres">
      <dgm:prSet presAssocID="{D9FC2F85-71BA-48CF-81D3-7950FF213BFF}" presName="rootConnector" presStyleLbl="node4" presStyleIdx="20" presStyleCnt="22"/>
      <dgm:spPr/>
    </dgm:pt>
    <dgm:pt modelId="{EA9693E0-089C-4F16-AA12-F2010C7584B9}" type="pres">
      <dgm:prSet presAssocID="{D9FC2F85-71BA-48CF-81D3-7950FF213BFF}" presName="hierChild4" presStyleCnt="0"/>
      <dgm:spPr/>
    </dgm:pt>
    <dgm:pt modelId="{34774347-E3B6-4212-9D88-584A4121D233}" type="pres">
      <dgm:prSet presAssocID="{D9FC2F85-71BA-48CF-81D3-7950FF213BFF}" presName="hierChild5" presStyleCnt="0"/>
      <dgm:spPr/>
    </dgm:pt>
    <dgm:pt modelId="{CDB2B5D2-42E1-417D-B112-3F34AAB2870D}" type="pres">
      <dgm:prSet presAssocID="{B9281286-BA16-4986-B287-2785FBE6558C}" presName="Name48" presStyleLbl="parChTrans1D4" presStyleIdx="21" presStyleCnt="22"/>
      <dgm:spPr/>
    </dgm:pt>
    <dgm:pt modelId="{7255B7C6-7F35-4418-8022-6E4C2DE5DED7}" type="pres">
      <dgm:prSet presAssocID="{B9FABE13-6842-4A2D-8692-5B138CA0A422}" presName="hierRoot2" presStyleCnt="0">
        <dgm:presLayoutVars>
          <dgm:hierBranch val="init"/>
        </dgm:presLayoutVars>
      </dgm:prSet>
      <dgm:spPr/>
    </dgm:pt>
    <dgm:pt modelId="{A3FF3B51-C6EB-4C20-8B40-F3186E4520ED}" type="pres">
      <dgm:prSet presAssocID="{B9FABE13-6842-4A2D-8692-5B138CA0A422}" presName="rootComposite" presStyleCnt="0"/>
      <dgm:spPr/>
    </dgm:pt>
    <dgm:pt modelId="{ADBFDBCE-A27C-453A-BBFF-92F8C047D78E}" type="pres">
      <dgm:prSet presAssocID="{B9FABE13-6842-4A2D-8692-5B138CA0A422}" presName="rootText" presStyleLbl="node4" presStyleIdx="21" presStyleCnt="22" custScaleX="161051" custScaleY="161051">
        <dgm:presLayoutVars>
          <dgm:chPref val="3"/>
        </dgm:presLayoutVars>
      </dgm:prSet>
      <dgm:spPr/>
    </dgm:pt>
    <dgm:pt modelId="{86588576-3D5A-4F5E-AEE3-872D3AA7E0E5}" type="pres">
      <dgm:prSet presAssocID="{B9FABE13-6842-4A2D-8692-5B138CA0A422}" presName="rootConnector" presStyleLbl="node4" presStyleIdx="21" presStyleCnt="22"/>
      <dgm:spPr/>
    </dgm:pt>
    <dgm:pt modelId="{BCB88BC1-C558-4C99-89CB-4A2B553D6950}" type="pres">
      <dgm:prSet presAssocID="{B9FABE13-6842-4A2D-8692-5B138CA0A422}" presName="hierChild4" presStyleCnt="0"/>
      <dgm:spPr/>
    </dgm:pt>
    <dgm:pt modelId="{27BD9ECA-7CAC-4274-ACE5-FBBF33E055F5}" type="pres">
      <dgm:prSet presAssocID="{B9FABE13-6842-4A2D-8692-5B138CA0A422}" presName="hierChild5" presStyleCnt="0"/>
      <dgm:spPr/>
    </dgm:pt>
    <dgm:pt modelId="{42900685-7618-49D7-8BF3-E3871567486F}" type="pres">
      <dgm:prSet presAssocID="{FA590D93-F5D0-4A9D-8543-92CF7E8F4158}" presName="hierChild5" presStyleCnt="0"/>
      <dgm:spPr/>
    </dgm:pt>
    <dgm:pt modelId="{3790CBAA-EF18-497E-8569-74B9E4575797}" type="pres">
      <dgm:prSet presAssocID="{0A9FAB07-A2CD-4725-AED4-5BB759AA371C}" presName="Name37" presStyleLbl="parChTrans1D3" presStyleIdx="3" presStyleCnt="6"/>
      <dgm:spPr/>
    </dgm:pt>
    <dgm:pt modelId="{9B71E47E-7042-4431-A65F-EFB649D5EF99}" type="pres">
      <dgm:prSet presAssocID="{45CB0FFD-7CC5-45F1-B706-600C473B5C9F}" presName="hierRoot2" presStyleCnt="0">
        <dgm:presLayoutVars>
          <dgm:hierBranch val="init"/>
        </dgm:presLayoutVars>
      </dgm:prSet>
      <dgm:spPr/>
    </dgm:pt>
    <dgm:pt modelId="{46D9809D-8BED-46DE-9944-EFCD03B2B24D}" type="pres">
      <dgm:prSet presAssocID="{45CB0FFD-7CC5-45F1-B706-600C473B5C9F}" presName="rootComposite" presStyleCnt="0"/>
      <dgm:spPr/>
    </dgm:pt>
    <dgm:pt modelId="{889D853D-9375-4FFB-86AB-FB9A7054E5F1}" type="pres">
      <dgm:prSet presAssocID="{45CB0FFD-7CC5-45F1-B706-600C473B5C9F}" presName="rootText" presStyleLbl="node3" presStyleIdx="3" presStyleCnt="4" custScaleX="161051" custScaleY="161051" custLinFactNeighborX="66935" custLinFactNeighborY="-699">
        <dgm:presLayoutVars>
          <dgm:chPref val="3"/>
        </dgm:presLayoutVars>
      </dgm:prSet>
      <dgm:spPr/>
    </dgm:pt>
    <dgm:pt modelId="{08199524-3376-4273-9795-19BB6FD80B98}" type="pres">
      <dgm:prSet presAssocID="{45CB0FFD-7CC5-45F1-B706-600C473B5C9F}" presName="rootConnector" presStyleLbl="node3" presStyleIdx="3" presStyleCnt="4"/>
      <dgm:spPr/>
    </dgm:pt>
    <dgm:pt modelId="{DE061C45-B400-4503-A9CD-71F035CDA82E}" type="pres">
      <dgm:prSet presAssocID="{45CB0FFD-7CC5-45F1-B706-600C473B5C9F}" presName="hierChild4" presStyleCnt="0"/>
      <dgm:spPr/>
    </dgm:pt>
    <dgm:pt modelId="{1FA8B4F1-BB3D-499E-AF8A-12B14E6604E8}" type="pres">
      <dgm:prSet presAssocID="{45CB0FFD-7CC5-45F1-B706-600C473B5C9F}" presName="hierChild5" presStyleCnt="0"/>
      <dgm:spPr/>
    </dgm:pt>
    <dgm:pt modelId="{82644099-0BFA-4EAA-A4EF-998E077960D2}" type="pres">
      <dgm:prSet presAssocID="{FD8DC2FC-8C2B-4CAD-AB76-B3C2E80FFABF}" presName="hierChild5" presStyleCnt="0"/>
      <dgm:spPr/>
    </dgm:pt>
    <dgm:pt modelId="{D5D61C7E-1605-4851-A02A-1684D714EF82}" type="pres">
      <dgm:prSet presAssocID="{1DE928BE-B7C9-4341-96A2-5147AD72293B}" presName="Name111" presStyleLbl="parChTrans1D3" presStyleIdx="4" presStyleCnt="6"/>
      <dgm:spPr/>
    </dgm:pt>
    <dgm:pt modelId="{BE115918-4EB2-4F1D-83FE-396186B92E0A}" type="pres">
      <dgm:prSet presAssocID="{930FEEB1-56E7-463D-A328-EECFAE7825AE}" presName="hierRoot3" presStyleCnt="0">
        <dgm:presLayoutVars>
          <dgm:hierBranch val="init"/>
        </dgm:presLayoutVars>
      </dgm:prSet>
      <dgm:spPr/>
    </dgm:pt>
    <dgm:pt modelId="{9C29FC57-03B7-4556-BE5F-FE0A4AA9B0A3}" type="pres">
      <dgm:prSet presAssocID="{930FEEB1-56E7-463D-A328-EECFAE7825AE}" presName="rootComposite3" presStyleCnt="0"/>
      <dgm:spPr/>
    </dgm:pt>
    <dgm:pt modelId="{6AF2D740-0965-42AF-A770-735CA08E71CE}" type="pres">
      <dgm:prSet presAssocID="{930FEEB1-56E7-463D-A328-EECFAE7825AE}" presName="rootText3" presStyleLbl="asst2" presStyleIdx="0" presStyleCnt="2" custScaleX="161051" custScaleY="161051">
        <dgm:presLayoutVars>
          <dgm:chPref val="3"/>
        </dgm:presLayoutVars>
      </dgm:prSet>
      <dgm:spPr/>
    </dgm:pt>
    <dgm:pt modelId="{37F615E0-D636-4C6C-BC90-8B8267653A35}" type="pres">
      <dgm:prSet presAssocID="{930FEEB1-56E7-463D-A328-EECFAE7825AE}" presName="rootConnector3" presStyleLbl="asst2" presStyleIdx="0" presStyleCnt="2"/>
      <dgm:spPr/>
    </dgm:pt>
    <dgm:pt modelId="{4500215F-E7B3-40CD-9235-C0D6C8D6C841}" type="pres">
      <dgm:prSet presAssocID="{930FEEB1-56E7-463D-A328-EECFAE7825AE}" presName="hierChild6" presStyleCnt="0"/>
      <dgm:spPr/>
    </dgm:pt>
    <dgm:pt modelId="{EA8F7627-B62D-4CF0-850A-38CFC4E1853D}" type="pres">
      <dgm:prSet presAssocID="{930FEEB1-56E7-463D-A328-EECFAE7825AE}" presName="hierChild7" presStyleCnt="0"/>
      <dgm:spPr/>
    </dgm:pt>
    <dgm:pt modelId="{333E94CD-78FA-48A6-AC66-D4C493479157}" type="pres">
      <dgm:prSet presAssocID="{694C0F0A-CC86-4912-805E-413807B23E1A}" presName="Name111" presStyleLbl="parChTrans1D3" presStyleIdx="5" presStyleCnt="6"/>
      <dgm:spPr/>
    </dgm:pt>
    <dgm:pt modelId="{2A904BCA-A05C-4A3E-8AD3-16D4398B86EA}" type="pres">
      <dgm:prSet presAssocID="{54DF6CC5-4EA5-441E-9AE2-75C58A019717}" presName="hierRoot3" presStyleCnt="0">
        <dgm:presLayoutVars>
          <dgm:hierBranch val="init"/>
        </dgm:presLayoutVars>
      </dgm:prSet>
      <dgm:spPr/>
    </dgm:pt>
    <dgm:pt modelId="{F38A3FE5-DD8F-4005-9B51-954D1FEE109D}" type="pres">
      <dgm:prSet presAssocID="{54DF6CC5-4EA5-441E-9AE2-75C58A019717}" presName="rootComposite3" presStyleCnt="0"/>
      <dgm:spPr/>
    </dgm:pt>
    <dgm:pt modelId="{2EB1695F-57A4-47AE-8B4D-278C7FB8BDDD}" type="pres">
      <dgm:prSet presAssocID="{54DF6CC5-4EA5-441E-9AE2-75C58A019717}" presName="rootText3" presStyleLbl="asst2" presStyleIdx="1" presStyleCnt="2" custScaleX="161051" custScaleY="161051">
        <dgm:presLayoutVars>
          <dgm:chPref val="3"/>
        </dgm:presLayoutVars>
      </dgm:prSet>
      <dgm:spPr/>
    </dgm:pt>
    <dgm:pt modelId="{894366DC-AB72-49F4-AF54-50F35C9A3439}" type="pres">
      <dgm:prSet presAssocID="{54DF6CC5-4EA5-441E-9AE2-75C58A019717}" presName="rootConnector3" presStyleLbl="asst2" presStyleIdx="1" presStyleCnt="2"/>
      <dgm:spPr/>
    </dgm:pt>
    <dgm:pt modelId="{3E6377A9-9DF0-452B-908F-0E92AC7D04AA}" type="pres">
      <dgm:prSet presAssocID="{54DF6CC5-4EA5-441E-9AE2-75C58A019717}" presName="hierChild6" presStyleCnt="0"/>
      <dgm:spPr/>
    </dgm:pt>
    <dgm:pt modelId="{64D7EEE5-90CA-48B5-B0D4-05AD3B2308B0}" type="pres">
      <dgm:prSet presAssocID="{54DF6CC5-4EA5-441E-9AE2-75C58A019717}" presName="hierChild7" presStyleCnt="0"/>
      <dgm:spPr/>
    </dgm:pt>
    <dgm:pt modelId="{D5E64798-021B-4B0C-951E-12538CBDD06C}" type="pres">
      <dgm:prSet presAssocID="{DE76C705-3A21-4493-A94D-C3D1F3782E5A}" presName="hierChild3" presStyleCnt="0"/>
      <dgm:spPr/>
    </dgm:pt>
  </dgm:ptLst>
  <dgm:cxnLst>
    <dgm:cxn modelId="{5BAD1F01-2CD5-4D7A-A8DE-C8D9117414CF}" type="presOf" srcId="{185B6C4B-349F-4020-9C32-A3CF7350926D}" destId="{F98CB8CD-C63A-40BF-921A-36938D5C525E}" srcOrd="1" destOrd="0" presId="urn:microsoft.com/office/officeart/2005/8/layout/orgChart1"/>
    <dgm:cxn modelId="{0F20C501-B218-400D-861E-DB5B0DF2B163}" type="presOf" srcId="{CA7F7460-478A-493F-8F1E-7A1B51C100D3}" destId="{1F1FD02F-4E63-46D9-9EA9-CB31EA824D1D}" srcOrd="1" destOrd="0" presId="urn:microsoft.com/office/officeart/2005/8/layout/orgChart1"/>
    <dgm:cxn modelId="{6750AF03-415E-4402-9E4A-48EC0E27A5A9}" type="presOf" srcId="{D7ADF83E-DEDE-466A-96DE-B3AD8C823650}" destId="{D2EC0259-2943-4836-92E0-32D0DB0DF8B2}" srcOrd="0" destOrd="0" presId="urn:microsoft.com/office/officeart/2005/8/layout/orgChart1"/>
    <dgm:cxn modelId="{B5217F05-C4C2-458C-9C3A-9D21D6429BD1}" type="presOf" srcId="{C840C75D-C07E-4323-87DD-B3FA8BDD4F94}" destId="{FF6C70F0-A965-4B34-8AA1-7D28DF94B0E1}" srcOrd="0" destOrd="0" presId="urn:microsoft.com/office/officeart/2005/8/layout/orgChart1"/>
    <dgm:cxn modelId="{14D12F08-3D67-4E1C-B6E5-6DB654715707}" type="presOf" srcId="{EF2F4033-E19F-4F4A-9ED6-5BA52F818733}" destId="{ED6134D6-1734-4677-B452-BCA9BB805C7E}" srcOrd="0" destOrd="0" presId="urn:microsoft.com/office/officeart/2005/8/layout/orgChart1"/>
    <dgm:cxn modelId="{E541780C-11DE-4420-A825-53807C4BA8E2}" type="presOf" srcId="{00EFFD88-BB81-4FA5-AEC6-BF061E26A847}" destId="{9B2AFECA-30AA-435C-9803-392D3F00BF71}" srcOrd="0" destOrd="0" presId="urn:microsoft.com/office/officeart/2005/8/layout/orgChart1"/>
    <dgm:cxn modelId="{311E200E-A8D3-4A76-A1A2-2AA34F46ECCE}" type="presOf" srcId="{54DF6CC5-4EA5-441E-9AE2-75C58A019717}" destId="{894366DC-AB72-49F4-AF54-50F35C9A3439}" srcOrd="1" destOrd="0" presId="urn:microsoft.com/office/officeart/2005/8/layout/orgChart1"/>
    <dgm:cxn modelId="{DD888D0F-809D-4AE4-8853-B916F9E74FDA}" type="presOf" srcId="{185B6C4B-349F-4020-9C32-A3CF7350926D}" destId="{1416CC70-148F-462E-A591-D675E1D568C1}" srcOrd="0" destOrd="0" presId="urn:microsoft.com/office/officeart/2005/8/layout/orgChart1"/>
    <dgm:cxn modelId="{12497514-47C8-4AB8-864A-31DA0FBAE695}" type="presOf" srcId="{0E5A1AE5-7997-47A9-865F-0BEDC7F18FCE}" destId="{4A6A8760-B032-443C-AC1B-23D45B585ED5}" srcOrd="0" destOrd="0" presId="urn:microsoft.com/office/officeart/2005/8/layout/orgChart1"/>
    <dgm:cxn modelId="{8C75D916-78F5-4871-B502-4EE00A16D2B1}" type="presOf" srcId="{FD8DC2FC-8C2B-4CAD-AB76-B3C2E80FFABF}" destId="{B57820E8-21BE-47EB-8368-C367DF21E5B9}" srcOrd="0" destOrd="0" presId="urn:microsoft.com/office/officeart/2005/8/layout/orgChart1"/>
    <dgm:cxn modelId="{E66F151B-0E1D-4A40-8204-64C59E3D13B9}" type="presOf" srcId="{DA63CC3D-3F2F-4E84-8048-B5ECB53DF177}" destId="{75BFC842-421D-4F33-A298-35EF367E919B}" srcOrd="0" destOrd="0" presId="urn:microsoft.com/office/officeart/2005/8/layout/orgChart1"/>
    <dgm:cxn modelId="{2772E81B-940C-4965-969F-C028019E3684}" type="presOf" srcId="{45CB0FFD-7CC5-45F1-B706-600C473B5C9F}" destId="{889D853D-9375-4FFB-86AB-FB9A7054E5F1}" srcOrd="0" destOrd="0" presId="urn:microsoft.com/office/officeart/2005/8/layout/orgChart1"/>
    <dgm:cxn modelId="{0721E81E-47BF-4B0F-B7F8-5BC6AF9E2504}" type="presOf" srcId="{E4E24B58-4201-473E-AE32-BB83EAD3BD45}" destId="{C35AFC58-BA15-4A78-AE95-C1991736F714}" srcOrd="0" destOrd="0" presId="urn:microsoft.com/office/officeart/2005/8/layout/orgChart1"/>
    <dgm:cxn modelId="{A909511F-9ED5-40C4-807F-8F87165199B2}" type="presOf" srcId="{31F54932-791B-48BF-BBDA-256559B11648}" destId="{BE9C006A-ABF8-4F31-A899-A5C848EDF834}" srcOrd="1" destOrd="0" presId="urn:microsoft.com/office/officeart/2005/8/layout/orgChart1"/>
    <dgm:cxn modelId="{6AEFBF20-A4B5-4830-B7ED-A3E2F25BD139}" type="presOf" srcId="{45CB0FFD-7CC5-45F1-B706-600C473B5C9F}" destId="{08199524-3376-4273-9795-19BB6FD80B98}" srcOrd="1" destOrd="0" presId="urn:microsoft.com/office/officeart/2005/8/layout/orgChart1"/>
    <dgm:cxn modelId="{D7062E24-E219-4162-B50C-2FF79DB272BE}" srcId="{5A9B8C71-40D4-4E8A-8C03-74D3FB53FDAD}" destId="{605797CD-4813-46AE-85BC-762CC8315D4F}" srcOrd="1" destOrd="0" parTransId="{6366F83A-97C6-45FC-9D77-C312531FEBBB}" sibTransId="{63D72821-E43F-4F27-AB52-8A9A42DC0A7F}"/>
    <dgm:cxn modelId="{A26F4C24-DAEF-4F2E-8F56-A47CF3F91523}" type="presOf" srcId="{B1E638BA-DB08-408C-B51A-CBE5C9B12175}" destId="{BA379259-FD9A-4350-93F9-CA09E8B5F589}" srcOrd="0" destOrd="0" presId="urn:microsoft.com/office/officeart/2005/8/layout/orgChart1"/>
    <dgm:cxn modelId="{E3C2F224-B10C-4427-B1B4-21F9AAE3D697}" type="presOf" srcId="{5A9B8C71-40D4-4E8A-8C03-74D3FB53FDAD}" destId="{101A315C-C6C7-407A-8980-62E79DF8D8B1}" srcOrd="1" destOrd="0" presId="urn:microsoft.com/office/officeart/2005/8/layout/orgChart1"/>
    <dgm:cxn modelId="{D3E73329-9C3C-4782-B416-A87B20B60F3A}" type="presOf" srcId="{930FEEB1-56E7-463D-A328-EECFAE7825AE}" destId="{6AF2D740-0965-42AF-A770-735CA08E71CE}" srcOrd="0" destOrd="0" presId="urn:microsoft.com/office/officeart/2005/8/layout/orgChart1"/>
    <dgm:cxn modelId="{4F3C9931-6919-43AA-AE72-C6A55E2D70D9}" type="presOf" srcId="{D4EE9B93-8473-4256-AAFC-7DBC83F64D8D}" destId="{6EFE9C93-39B1-4624-871D-1CE2ACBA0AFA}" srcOrd="0" destOrd="0" presId="urn:microsoft.com/office/officeart/2005/8/layout/orgChart1"/>
    <dgm:cxn modelId="{83AAEA31-49C4-4630-94F7-51F27C5F488F}" srcId="{FA590D93-F5D0-4A9D-8543-92CF7E8F4158}" destId="{4C39046F-AE3A-446D-847E-4261CDC6AB2C}" srcOrd="1" destOrd="0" parTransId="{0E5A1AE5-7997-47A9-865F-0BEDC7F18FCE}" sibTransId="{A76B43CB-E3AD-4BB3-A2C0-9D6F1A52A76E}"/>
    <dgm:cxn modelId="{86B62536-5A23-4916-9262-FF91EFA0F6F6}" type="presOf" srcId="{A808764F-4570-4D7B-A74C-8C1F19629A99}" destId="{7E004ECB-37C1-4407-AF6A-5C1C4AB359DE}" srcOrd="0" destOrd="0" presId="urn:microsoft.com/office/officeart/2005/8/layout/orgChart1"/>
    <dgm:cxn modelId="{26D62C38-023C-4725-A84B-7F748C074DFA}" type="presOf" srcId="{4C39046F-AE3A-446D-847E-4261CDC6AB2C}" destId="{A5A20560-E991-4A63-9624-E0C207FFF945}" srcOrd="1" destOrd="0" presId="urn:microsoft.com/office/officeart/2005/8/layout/orgChart1"/>
    <dgm:cxn modelId="{4A37A75C-3A3F-42A3-90C6-56BC193DC3FC}" type="presOf" srcId="{694C0F0A-CC86-4912-805E-413807B23E1A}" destId="{333E94CD-78FA-48A6-AC66-D4C493479157}" srcOrd="0" destOrd="0" presId="urn:microsoft.com/office/officeart/2005/8/layout/orgChart1"/>
    <dgm:cxn modelId="{E0FF3F5D-7542-4F9A-ACDB-3F3796B4FBA2}" type="presOf" srcId="{E4E24B58-4201-473E-AE32-BB83EAD3BD45}" destId="{77430A1A-2938-40FF-A76A-53F004B41720}" srcOrd="1" destOrd="0" presId="urn:microsoft.com/office/officeart/2005/8/layout/orgChart1"/>
    <dgm:cxn modelId="{4A872A5E-C7F0-4969-937A-469C3528CE06}" srcId="{FA590D93-F5D0-4A9D-8543-92CF7E8F4158}" destId="{74EBF944-AD00-4ED8-A9C5-EA27B87C3A9F}" srcOrd="4" destOrd="0" parTransId="{AC3290B1-4377-4F5F-8955-0732990DA950}" sibTransId="{75731736-5DDB-4F61-9C88-84394D3CC47B}"/>
    <dgm:cxn modelId="{9A77FD60-B613-4F31-A800-D1837E3F2BB8}" srcId="{FD8DC2FC-8C2B-4CAD-AB76-B3C2E80FFABF}" destId="{54DF6CC5-4EA5-441E-9AE2-75C58A019717}" srcOrd="5" destOrd="0" parTransId="{694C0F0A-CC86-4912-805E-413807B23E1A}" sibTransId="{E0027920-EE88-46B6-AE25-1B85A996541F}"/>
    <dgm:cxn modelId="{571F9462-17F5-4341-AA6D-F06A30EDF452}" srcId="{5A9B8C71-40D4-4E8A-8C03-74D3FB53FDAD}" destId="{616DF40B-5277-464A-9F75-AD28038F6C4D}" srcOrd="5" destOrd="0" parTransId="{EE48FC8A-5A23-44E8-A2E6-5B1406402015}" sibTransId="{59F1BBEC-2C1D-41E5-819A-A50E5D26BE1A}"/>
    <dgm:cxn modelId="{EAB9C363-3E3E-47F1-9F51-C0C3F5D338B9}" srcId="{5A9B8C71-40D4-4E8A-8C03-74D3FB53FDAD}" destId="{A808764F-4570-4D7B-A74C-8C1F19629A99}" srcOrd="3" destOrd="0" parTransId="{125222E3-33B0-4216-902A-D8E503E6A44F}" sibTransId="{AA292C09-C3C3-475E-89E0-52AC8DE8268C}"/>
    <dgm:cxn modelId="{1D83A244-B99B-47AF-A733-8EDE11EEDD17}" type="presOf" srcId="{0C5F19A6-4B9D-4DD9-9A8B-C5F392E7DE22}" destId="{0207D4B8-6E7D-41D0-94D8-0332294C20BB}" srcOrd="0" destOrd="0" presId="urn:microsoft.com/office/officeart/2005/8/layout/orgChart1"/>
    <dgm:cxn modelId="{396B5366-64FA-4B6C-ABE7-3EEBB457A1E7}" type="presOf" srcId="{EE48FC8A-5A23-44E8-A2E6-5B1406402015}" destId="{66626629-640C-4F93-A5C5-07A2DDF7F2BD}" srcOrd="0" destOrd="0" presId="urn:microsoft.com/office/officeart/2005/8/layout/orgChart1"/>
    <dgm:cxn modelId="{EC5AFD46-C621-4585-8F79-AF4DDDA2827F}" type="presOf" srcId="{9D690F09-3FCA-45AB-A76C-DA9755F4FD45}" destId="{3770B451-7C9F-494F-A864-21AC12D65B66}" srcOrd="0" destOrd="0" presId="urn:microsoft.com/office/officeart/2005/8/layout/orgChart1"/>
    <dgm:cxn modelId="{C0AFC348-C136-44DF-A37B-B51646D12450}" type="presOf" srcId="{C8C4181C-115B-450B-82CE-A9102BBF5B9C}" destId="{3F313534-9C60-4C52-B65C-BEA350989215}" srcOrd="0" destOrd="0" presId="urn:microsoft.com/office/officeart/2005/8/layout/orgChart1"/>
    <dgm:cxn modelId="{95CE524B-E7D8-4443-B382-92B9AE70DE2A}" type="presOf" srcId="{7A0C20DB-99FC-40FD-A885-677260DD0771}" destId="{C1696F6F-D0ED-4612-9B97-2416164D3301}" srcOrd="0" destOrd="0" presId="urn:microsoft.com/office/officeart/2005/8/layout/orgChart1"/>
    <dgm:cxn modelId="{A66FAA4B-607D-4ED1-A30A-A5F2E1ABF96D}" type="presOf" srcId="{DE76C705-3A21-4493-A94D-C3D1F3782E5A}" destId="{C2A1507E-4AB8-4B75-90A7-C8B926FF9D14}" srcOrd="1" destOrd="0" presId="urn:microsoft.com/office/officeart/2005/8/layout/orgChart1"/>
    <dgm:cxn modelId="{16D9776D-7D58-4456-BE15-BFE4FC48C241}" srcId="{B869EFB3-6ED0-445B-81CB-4EBCCF4E11C1}" destId="{DA63CC3D-3F2F-4E84-8048-B5ECB53DF177}" srcOrd="4" destOrd="0" parTransId="{96582389-031D-4EB0-88CE-C9319C897733}" sibTransId="{ECAE7EA5-E139-4CEA-A121-C41278212FA2}"/>
    <dgm:cxn modelId="{57C5886D-89D5-4D15-99D0-10D9CBCCF380}" type="presOf" srcId="{605797CD-4813-46AE-85BC-762CC8315D4F}" destId="{27060641-A863-41BF-868F-32B1D3A98DF3}" srcOrd="1" destOrd="0" presId="urn:microsoft.com/office/officeart/2005/8/layout/orgChart1"/>
    <dgm:cxn modelId="{DC83CA4E-5ABD-435E-81F6-C128D7E12146}" srcId="{FD8DC2FC-8C2B-4CAD-AB76-B3C2E80FFABF}" destId="{930FEEB1-56E7-463D-A328-EECFAE7825AE}" srcOrd="4" destOrd="0" parTransId="{1DE928BE-B7C9-4341-96A2-5147AD72293B}" sibTransId="{12094FB8-78DA-4159-842C-AC243FCA4A20}"/>
    <dgm:cxn modelId="{6688256F-6407-47C5-B8C8-C715BE6A54A0}" srcId="{5A9B8C71-40D4-4E8A-8C03-74D3FB53FDAD}" destId="{0E813FA7-36E9-4D05-BEE2-2D69DEAA8DEF}" srcOrd="0" destOrd="0" parTransId="{43456447-9E06-432A-AE6C-E4311F7DCB1B}" sibTransId="{45164FAC-84E2-482E-B608-94B19885267E}"/>
    <dgm:cxn modelId="{4B49286F-5172-4B04-BAF1-92A53A237BB8}" type="presOf" srcId="{24406FE1-184C-4A7B-8C41-EFC34FA2F088}" destId="{B21B366C-B19A-4CA4-8572-F012D9DBFFFB}" srcOrd="0" destOrd="0" presId="urn:microsoft.com/office/officeart/2005/8/layout/orgChart1"/>
    <dgm:cxn modelId="{00123251-BB93-46AD-B930-C84BB567A063}" srcId="{FA590D93-F5D0-4A9D-8543-92CF7E8F4158}" destId="{5E9AE662-C1B4-4475-B5FB-A2F8475838C0}" srcOrd="0" destOrd="0" parTransId="{C840C75D-C07E-4323-87DD-B3FA8BDD4F94}" sibTransId="{7FF7017A-FC37-4506-9E00-037875D36210}"/>
    <dgm:cxn modelId="{60F7DD71-9168-4DEE-98EA-6261236F5D95}" srcId="{FD8DC2FC-8C2B-4CAD-AB76-B3C2E80FFABF}" destId="{B869EFB3-6ED0-445B-81CB-4EBCCF4E11C1}" srcOrd="0" destOrd="0" parTransId="{709B0E80-7107-409D-B62C-D053F7717B9E}" sibTransId="{DBDD6D18-6A99-4919-828B-214EF69CD340}"/>
    <dgm:cxn modelId="{4E3E0772-7556-43BA-AB86-22EBA788500B}" type="presOf" srcId="{82D9A39E-609E-4113-A105-F1C971457BEB}" destId="{7EA1CD23-1ED3-4C33-AF80-1D39F3D753AB}" srcOrd="0" destOrd="0" presId="urn:microsoft.com/office/officeart/2005/8/layout/orgChart1"/>
    <dgm:cxn modelId="{B4491D52-BE09-46EE-9421-07DB583223D4}" srcId="{FA590D93-F5D0-4A9D-8543-92CF7E8F4158}" destId="{D9FC2F85-71BA-48CF-81D3-7950FF213BFF}" srcOrd="6" destOrd="0" parTransId="{EAAE78C2-CB1C-4FD4-B3C9-4C3531D6BDFB}" sibTransId="{774CB7C4-8E20-4F0B-8FB6-CDB6FB7FFBF5}"/>
    <dgm:cxn modelId="{132DD053-D7B5-4243-BCD0-6B2217010FCB}" type="presOf" srcId="{9ECC0F36-D57F-44BE-B98E-F918B220D1E8}" destId="{4388DEA4-92B6-4CB3-966F-BD0D0CF8D3A7}" srcOrd="1" destOrd="0" presId="urn:microsoft.com/office/officeart/2005/8/layout/orgChart1"/>
    <dgm:cxn modelId="{BF944155-C82D-45CF-B82C-15191832BE4E}" type="presOf" srcId="{4C39046F-AE3A-446D-847E-4261CDC6AB2C}" destId="{12E51250-2877-48D9-AC6D-9C7BA332F116}" srcOrd="0" destOrd="0" presId="urn:microsoft.com/office/officeart/2005/8/layout/orgChart1"/>
    <dgm:cxn modelId="{376C5255-FE27-4649-B8DB-A91B28EA94CC}" type="presOf" srcId="{43456447-9E06-432A-AE6C-E4311F7DCB1B}" destId="{8753DF8C-D16D-4A7E-A8DA-050FDCE4E4BC}" srcOrd="0" destOrd="0" presId="urn:microsoft.com/office/officeart/2005/8/layout/orgChart1"/>
    <dgm:cxn modelId="{B34DA278-5A44-4205-9FD3-DBE4D47F73FF}" srcId="{FA590D93-F5D0-4A9D-8543-92CF7E8F4158}" destId="{B9FABE13-6842-4A2D-8692-5B138CA0A422}" srcOrd="7" destOrd="0" parTransId="{B9281286-BA16-4986-B287-2785FBE6558C}" sibTransId="{D8689E65-2A47-460D-8CE7-059D872CD0A7}"/>
    <dgm:cxn modelId="{7400DA58-0BF3-492D-A391-A7034D3E5F56}" type="presOf" srcId="{A186EB13-A0EC-4EC9-8975-5E63A268AE6A}" destId="{83478C2A-975A-46D7-B9A5-7ED535A7E9AB}" srcOrd="0" destOrd="0" presId="urn:microsoft.com/office/officeart/2005/8/layout/orgChart1"/>
    <dgm:cxn modelId="{84C11A7A-7D42-4507-BF8C-82805B27E689}" type="presOf" srcId="{35D979E2-2EFB-477D-860E-20550FFDA645}" destId="{DDC17E3A-D51F-445E-834D-8A275EA7BE35}" srcOrd="0" destOrd="0" presId="urn:microsoft.com/office/officeart/2005/8/layout/orgChart1"/>
    <dgm:cxn modelId="{7A40977A-F0E1-4BB3-B716-942F6C27EA6C}" srcId="{B869EFB3-6ED0-445B-81CB-4EBCCF4E11C1}" destId="{CA7F7460-478A-493F-8F1E-7A1B51C100D3}" srcOrd="1" destOrd="0" parTransId="{836D479F-FFC2-4E6E-94D2-7CFB2977BED9}" sibTransId="{15F69529-A738-4CAE-AAC3-6C74E93F550B}"/>
    <dgm:cxn modelId="{9EDA707B-141A-4D35-819B-F691C72D094C}" srcId="{FD8DC2FC-8C2B-4CAD-AB76-B3C2E80FFABF}" destId="{45CB0FFD-7CC5-45F1-B706-600C473B5C9F}" srcOrd="3" destOrd="0" parTransId="{0A9FAB07-A2CD-4725-AED4-5BB759AA371C}" sibTransId="{265A4C17-340E-4C37-AE80-81F3E96EF1E6}"/>
    <dgm:cxn modelId="{D7A8D27C-3041-4A72-A0B9-EF92C3C410C0}" type="presOf" srcId="{B9FABE13-6842-4A2D-8692-5B138CA0A422}" destId="{86588576-3D5A-4F5E-AEE3-872D3AA7E0E5}" srcOrd="1" destOrd="0" presId="urn:microsoft.com/office/officeart/2005/8/layout/orgChart1"/>
    <dgm:cxn modelId="{D81AEB7D-2CBC-4A97-850A-CE8B2A63B2ED}" type="presOf" srcId="{6366F83A-97C6-45FC-9D77-C312531FEBBB}" destId="{377EE754-7D26-44B1-88E4-B09DD1057F8E}" srcOrd="0" destOrd="0" presId="urn:microsoft.com/office/officeart/2005/8/layout/orgChart1"/>
    <dgm:cxn modelId="{55A99980-DC09-4154-B328-09C0F0BC55B7}" type="presOf" srcId="{0E813FA7-36E9-4D05-BEE2-2D69DEAA8DEF}" destId="{FFDF085D-3C6A-4368-9567-2679C67DD3DA}" srcOrd="1" destOrd="0" presId="urn:microsoft.com/office/officeart/2005/8/layout/orgChart1"/>
    <dgm:cxn modelId="{3FB35B83-80AB-4892-B946-3BAC1F697ABE}" srcId="{B869EFB3-6ED0-445B-81CB-4EBCCF4E11C1}" destId="{FEE72DE8-95AC-4C5F-B94B-32212E21DEEC}" srcOrd="6" destOrd="0" parTransId="{24406FE1-184C-4A7B-8C41-EFC34FA2F088}" sibTransId="{0BB0F851-D0B8-4B0E-AC7D-6C1158B9C767}"/>
    <dgm:cxn modelId="{102F2085-FB8B-46C8-9D0E-208E5AE21F13}" type="presOf" srcId="{1DE928BE-B7C9-4341-96A2-5147AD72293B}" destId="{D5D61C7E-1605-4851-A02A-1684D714EF82}" srcOrd="0" destOrd="0" presId="urn:microsoft.com/office/officeart/2005/8/layout/orgChart1"/>
    <dgm:cxn modelId="{2005BA85-4944-4AFB-A043-7D5C35262138}" type="presOf" srcId="{D9FC2F85-71BA-48CF-81D3-7950FF213BFF}" destId="{9A042F82-35FB-4C70-9CD1-35554002CCEF}" srcOrd="1" destOrd="0" presId="urn:microsoft.com/office/officeart/2005/8/layout/orgChart1"/>
    <dgm:cxn modelId="{067A8886-8307-4780-B5DD-7A3344ACCE04}" type="presOf" srcId="{FA590D93-F5D0-4A9D-8543-92CF7E8F4158}" destId="{B933494E-8ECC-43D2-89F8-81CA96A9EBCA}" srcOrd="0" destOrd="0" presId="urn:microsoft.com/office/officeart/2005/8/layout/orgChart1"/>
    <dgm:cxn modelId="{F0ABE087-6EEE-40A4-B1CB-56E5015EE73E}" type="presOf" srcId="{0E813FA7-36E9-4D05-BEE2-2D69DEAA8DEF}" destId="{90B67E80-62D3-4AED-8247-366DC937F4EC}" srcOrd="0" destOrd="0" presId="urn:microsoft.com/office/officeart/2005/8/layout/orgChart1"/>
    <dgm:cxn modelId="{D9FC4788-47AF-4D5D-88FD-18315F46FAF4}" type="presOf" srcId="{A808764F-4570-4D7B-A74C-8C1F19629A99}" destId="{40A112AC-FD9D-49DA-B1A1-15FFE680615C}" srcOrd="1" destOrd="0" presId="urn:microsoft.com/office/officeart/2005/8/layout/orgChart1"/>
    <dgm:cxn modelId="{41D38190-7084-4F36-B100-F176B6508A0C}" type="presOf" srcId="{337CD11D-AB84-459F-A125-566A4FD570AF}" destId="{5A070F82-6C5F-47CC-82FD-2620B24835FF}" srcOrd="0" destOrd="0" presId="urn:microsoft.com/office/officeart/2005/8/layout/orgChart1"/>
    <dgm:cxn modelId="{71E33B95-9202-4B3C-907F-6394203A898B}" type="presOf" srcId="{653D296E-DAFD-4667-B056-0A2804D73DE0}" destId="{0FAAE7AA-F84E-4215-BFD3-B89C8A0C089F}" srcOrd="1" destOrd="0" presId="urn:microsoft.com/office/officeart/2005/8/layout/orgChart1"/>
    <dgm:cxn modelId="{CDD99895-38E9-417A-A05E-BC961AD799AD}" srcId="{FA590D93-F5D0-4A9D-8543-92CF7E8F4158}" destId="{0B6CE5B8-D7BE-4EB6-A1E0-A598A7CE7C13}" srcOrd="5" destOrd="0" parTransId="{B1E638BA-DB08-408C-B51A-CBE5C9B12175}" sibTransId="{0D90231F-16D0-4C72-97A9-5AA068C05600}"/>
    <dgm:cxn modelId="{8C787596-0E66-4758-905E-E75CA5196DBF}" type="presOf" srcId="{B86268AC-4EED-431C-9A02-14D7370429AD}" destId="{26C81AA8-A554-4FC2-8513-63722A2282F8}" srcOrd="0" destOrd="0" presId="urn:microsoft.com/office/officeart/2005/8/layout/orgChart1"/>
    <dgm:cxn modelId="{1311469B-A48D-4488-82EC-0AFF8A8F51EB}" srcId="{B869EFB3-6ED0-445B-81CB-4EBCCF4E11C1}" destId="{D7ADF83E-DEDE-466A-96DE-B3AD8C823650}" srcOrd="2" destOrd="0" parTransId="{624F26CE-97DD-4BB4-94C6-F9ED8D1AAC19}" sibTransId="{9992BA1B-1C7F-44A8-B05E-E386353FE6D9}"/>
    <dgm:cxn modelId="{FBF8959C-FE74-4554-98DE-247ECB3276C7}" type="presOf" srcId="{31F54932-791B-48BF-BBDA-256559B11648}" destId="{D4E6002C-6AF3-4983-B957-65941AA71130}" srcOrd="0" destOrd="0" presId="urn:microsoft.com/office/officeart/2005/8/layout/orgChart1"/>
    <dgm:cxn modelId="{E7485A9D-A509-48EC-9E8F-A85DE8423653}" type="presOf" srcId="{FD8DC2FC-8C2B-4CAD-AB76-B3C2E80FFABF}" destId="{417723BE-BD37-4BC6-8960-2CDB6CEF3C34}" srcOrd="1" destOrd="0" presId="urn:microsoft.com/office/officeart/2005/8/layout/orgChart1"/>
    <dgm:cxn modelId="{16E6A29F-D9EF-4914-B45C-C4265069159E}" type="presOf" srcId="{2ACCD551-7C50-47F2-AEC6-BDD825D292AB}" destId="{3B040215-B61E-4216-91D8-E50021F6E976}" srcOrd="0" destOrd="0" presId="urn:microsoft.com/office/officeart/2005/8/layout/orgChart1"/>
    <dgm:cxn modelId="{E51AD89F-8D96-41A0-B3B0-71140674E7ED}" srcId="{FA590D93-F5D0-4A9D-8543-92CF7E8F4158}" destId="{9ECC0F36-D57F-44BE-B98E-F918B220D1E8}" srcOrd="2" destOrd="0" parTransId="{550754A3-7F10-4E64-9033-015FC8EB2497}" sibTransId="{A5354D30-B1FC-4642-9545-B15F4844C87E}"/>
    <dgm:cxn modelId="{7A053CA0-041B-49C3-B4A4-F010411CB49F}" type="presOf" srcId="{616DF40B-5277-464A-9F75-AD28038F6C4D}" destId="{1D6FEDF4-657D-4DE7-AAA2-E246AFE37CF1}" srcOrd="0" destOrd="0" presId="urn:microsoft.com/office/officeart/2005/8/layout/orgChart1"/>
    <dgm:cxn modelId="{259272A0-41E0-4FA1-841D-316DB613A7E7}" type="presOf" srcId="{B869EFB3-6ED0-445B-81CB-4EBCCF4E11C1}" destId="{CA6B4DB9-212F-449A-9C67-CF88812BD02B}" srcOrd="0" destOrd="0" presId="urn:microsoft.com/office/officeart/2005/8/layout/orgChart1"/>
    <dgm:cxn modelId="{25D386A1-2DF0-4985-8B24-0085F7F42F5E}" type="presOf" srcId="{D7ADF83E-DEDE-466A-96DE-B3AD8C823650}" destId="{C36A7D4C-B222-481F-92C4-B59587084CC2}" srcOrd="1" destOrd="0" presId="urn:microsoft.com/office/officeart/2005/8/layout/orgChart1"/>
    <dgm:cxn modelId="{15CBA2A1-287F-4143-B246-0A0C45C65190}" type="presOf" srcId="{5A9B8C71-40D4-4E8A-8C03-74D3FB53FDAD}" destId="{E57F3CAA-B22A-47D6-B791-1E0C4C91748F}" srcOrd="0" destOrd="0" presId="urn:microsoft.com/office/officeart/2005/8/layout/orgChart1"/>
    <dgm:cxn modelId="{D280F7A5-4B20-43D3-8E43-1EE588A2490D}" type="presOf" srcId="{7A0C20DB-99FC-40FD-A885-677260DD0771}" destId="{83C25914-5FB7-436E-A9FB-C6C29F65A0CE}" srcOrd="1" destOrd="0" presId="urn:microsoft.com/office/officeart/2005/8/layout/orgChart1"/>
    <dgm:cxn modelId="{4D1DFFA5-961D-47E1-90A2-D4FE75B77067}" srcId="{B869EFB3-6ED0-445B-81CB-4EBCCF4E11C1}" destId="{653D296E-DAFD-4667-B056-0A2804D73DE0}" srcOrd="3" destOrd="0" parTransId="{2ACCD551-7C50-47F2-AEC6-BDD825D292AB}" sibTransId="{8AEC322D-1101-4383-A536-9F73DBB7090D}"/>
    <dgm:cxn modelId="{5C3257A8-C01A-4456-8ABA-EC2E65FB2BCD}" type="presOf" srcId="{54DF6CC5-4EA5-441E-9AE2-75C58A019717}" destId="{2EB1695F-57A4-47AE-8B4D-278C7FB8BDDD}" srcOrd="0" destOrd="0" presId="urn:microsoft.com/office/officeart/2005/8/layout/orgChart1"/>
    <dgm:cxn modelId="{7B13BAAA-9F9E-4675-A91E-40E10FF6F8C4}" type="presOf" srcId="{FEE72DE8-95AC-4C5F-B94B-32212E21DEEC}" destId="{25BEA631-574D-44BD-AE2E-1BA238C41664}" srcOrd="0" destOrd="0" presId="urn:microsoft.com/office/officeart/2005/8/layout/orgChart1"/>
    <dgm:cxn modelId="{FC37A1AC-0C4E-4F54-BBEA-6E6E181C32D2}" type="presOf" srcId="{EAAE78C2-CB1C-4FD4-B3C9-4C3531D6BDFB}" destId="{1A9E85F9-0181-4748-8939-5A1999EBDD4A}" srcOrd="0" destOrd="0" presId="urn:microsoft.com/office/officeart/2005/8/layout/orgChart1"/>
    <dgm:cxn modelId="{FA1489AD-8C9B-47F7-9721-6AF8D6E545F2}" type="presOf" srcId="{D9FC2F85-71BA-48CF-81D3-7950FF213BFF}" destId="{97EA9F22-2062-44ED-9A7C-F40014412CED}" srcOrd="0" destOrd="0" presId="urn:microsoft.com/office/officeart/2005/8/layout/orgChart1"/>
    <dgm:cxn modelId="{33C0CEAE-3885-4C66-9A6A-2DA4E4ACD7CE}" type="presOf" srcId="{9ECC0F36-D57F-44BE-B98E-F918B220D1E8}" destId="{359C00B3-C494-4001-B723-4FB791DDA476}" srcOrd="0" destOrd="0" presId="urn:microsoft.com/office/officeart/2005/8/layout/orgChart1"/>
    <dgm:cxn modelId="{EF19CFAE-CB9C-4682-B603-3D5066DC0949}" type="presOf" srcId="{5E9AE662-C1B4-4475-B5FB-A2F8475838C0}" destId="{D1B17408-562A-4933-AF2F-397F0B36D031}" srcOrd="0" destOrd="0" presId="urn:microsoft.com/office/officeart/2005/8/layout/orgChart1"/>
    <dgm:cxn modelId="{27673DAF-615B-4278-92FB-868A189B8BD8}" type="presOf" srcId="{125222E3-33B0-4216-902A-D8E503E6A44F}" destId="{0CB75419-996A-49A6-9718-56472D213774}" srcOrd="0" destOrd="0" presId="urn:microsoft.com/office/officeart/2005/8/layout/orgChart1"/>
    <dgm:cxn modelId="{2EB3A4B1-80E0-4ACB-92DA-4EC4C8C46E16}" type="presOf" srcId="{AC3290B1-4377-4F5F-8955-0732990DA950}" destId="{92B89C6C-7BFA-4F62-AD5D-5F97BAD5A851}" srcOrd="0" destOrd="0" presId="urn:microsoft.com/office/officeart/2005/8/layout/orgChart1"/>
    <dgm:cxn modelId="{4E415FB2-CFE9-4A09-BF0C-2C6C52A34B03}" type="presOf" srcId="{709B0E80-7107-409D-B62C-D053F7717B9E}" destId="{F8EECD31-6417-4B5F-9EF4-48A042FE76A5}" srcOrd="0" destOrd="0" presId="urn:microsoft.com/office/officeart/2005/8/layout/orgChart1"/>
    <dgm:cxn modelId="{B98B5EB4-8F86-4AA5-A273-6CBBE1721740}" srcId="{B869EFB3-6ED0-445B-81CB-4EBCCF4E11C1}" destId="{7A0C20DB-99FC-40FD-A885-677260DD0771}" srcOrd="5" destOrd="0" parTransId="{0C5F19A6-4B9D-4DD9-9A8B-C5F392E7DE22}" sibTransId="{4CB1109E-6860-4874-B69A-4F48324531E4}"/>
    <dgm:cxn modelId="{5BC988B6-4E18-4455-946A-45AFD49AE4E8}" type="presOf" srcId="{0B6CE5B8-D7BE-4EB6-A1E0-A598A7CE7C13}" destId="{A8C1AEDC-FEE6-4F3B-A8A4-097015F609ED}" srcOrd="1" destOrd="0" presId="urn:microsoft.com/office/officeart/2005/8/layout/orgChart1"/>
    <dgm:cxn modelId="{DAD641B7-C944-46A2-89A7-D2663335AA0E}" type="presOf" srcId="{FA590D93-F5D0-4A9D-8543-92CF7E8F4158}" destId="{68EFB951-DFE8-4B62-97B2-EF48A6256F57}" srcOrd="1" destOrd="0" presId="urn:microsoft.com/office/officeart/2005/8/layout/orgChart1"/>
    <dgm:cxn modelId="{DC0582BB-1C00-424B-8330-5D46D29CDDE2}" type="presOf" srcId="{836D479F-FFC2-4E6E-94D2-7CFB2977BED9}" destId="{7815869D-C89E-4073-B4DA-FFCA35ED617B}" srcOrd="0" destOrd="0" presId="urn:microsoft.com/office/officeart/2005/8/layout/orgChart1"/>
    <dgm:cxn modelId="{76D190BC-F6DC-444B-9977-86D79284D44F}" type="presOf" srcId="{C4CC0D17-FBD0-4220-89B7-9D08FB12C4CF}" destId="{3D031030-6928-4618-8061-5FA7A282380C}" srcOrd="0" destOrd="0" presId="urn:microsoft.com/office/officeart/2005/8/layout/orgChart1"/>
    <dgm:cxn modelId="{EBCBB2BE-40AD-4680-939F-ADED12E4F7EB}" type="presOf" srcId="{DE76C705-3A21-4493-A94D-C3D1F3782E5A}" destId="{66050ECC-96A1-4721-8A93-D7AC4E7DC7DE}" srcOrd="0" destOrd="0" presId="urn:microsoft.com/office/officeart/2005/8/layout/orgChart1"/>
    <dgm:cxn modelId="{286883C0-66D0-426B-BA09-194039F940A8}" type="presOf" srcId="{930FEEB1-56E7-463D-A328-EECFAE7825AE}" destId="{37F615E0-D636-4C6C-BC90-8B8267653A35}" srcOrd="1" destOrd="0" presId="urn:microsoft.com/office/officeart/2005/8/layout/orgChart1"/>
    <dgm:cxn modelId="{8868B4C0-4092-4AEE-B2A8-AEA219312BDA}" type="presOf" srcId="{FEE72DE8-95AC-4C5F-B94B-32212E21DEEC}" destId="{8268CBED-F8EA-4793-9F9F-D94D0F32981B}" srcOrd="1" destOrd="0" presId="urn:microsoft.com/office/officeart/2005/8/layout/orgChart1"/>
    <dgm:cxn modelId="{35387AC1-7DF6-4F44-876D-348CAB50AF47}" type="presOf" srcId="{624F26CE-97DD-4BB4-94C6-F9ED8D1AAC19}" destId="{BA1985FE-3A1A-49B8-BD88-006CA7BB3D0A}" srcOrd="0" destOrd="0" presId="urn:microsoft.com/office/officeart/2005/8/layout/orgChart1"/>
    <dgm:cxn modelId="{FC7649C6-089B-4508-935E-5BFAA1A40585}" type="presOf" srcId="{550754A3-7F10-4E64-9033-015FC8EB2497}" destId="{64865BF5-37A8-43C3-B010-ED6E07061D3A}" srcOrd="0" destOrd="0" presId="urn:microsoft.com/office/officeart/2005/8/layout/orgChart1"/>
    <dgm:cxn modelId="{9B7140C7-ADFB-4EB5-BE60-70AAEC73CEA3}" type="presOf" srcId="{5E9AE662-C1B4-4475-B5FB-A2F8475838C0}" destId="{8FEDF10E-736A-4604-B1B2-8FDFA88C62D3}" srcOrd="1" destOrd="0" presId="urn:microsoft.com/office/officeart/2005/8/layout/orgChart1"/>
    <dgm:cxn modelId="{4D35C5C9-BFE3-469B-ACA9-F29E99D765C8}" srcId="{B869EFB3-6ED0-445B-81CB-4EBCCF4E11C1}" destId="{31F54932-791B-48BF-BBDA-256559B11648}" srcOrd="0" destOrd="0" parTransId="{C4CC0D17-FBD0-4220-89B7-9D08FB12C4CF}" sibTransId="{8C2A8728-1272-4074-BB01-DFB2E30CCAA3}"/>
    <dgm:cxn modelId="{405FCCC9-0476-4BF0-9CE2-774370F4A70E}" srcId="{FD8DC2FC-8C2B-4CAD-AB76-B3C2E80FFABF}" destId="{FA590D93-F5D0-4A9D-8543-92CF7E8F4158}" srcOrd="2" destOrd="0" parTransId="{EF2F4033-E19F-4F4A-9ED6-5BA52F818733}" sibTransId="{1A99B8DB-D649-40E4-A07A-1DABBA89CD57}"/>
    <dgm:cxn modelId="{40865DCA-8431-4749-9847-6B940B4D4B80}" type="presOf" srcId="{0A9FAB07-A2CD-4725-AED4-5BB759AA371C}" destId="{3790CBAA-EF18-497E-8569-74B9E4575797}" srcOrd="0" destOrd="0" presId="urn:microsoft.com/office/officeart/2005/8/layout/orgChart1"/>
    <dgm:cxn modelId="{E62EA0CC-11DE-4825-BBE0-0AC83091DF08}" type="presOf" srcId="{9D690F09-3FCA-45AB-A76C-DA9755F4FD45}" destId="{F19FEAFB-E548-4F63-A825-100EEA06AC2D}" srcOrd="1" destOrd="0" presId="urn:microsoft.com/office/officeart/2005/8/layout/orgChart1"/>
    <dgm:cxn modelId="{8EA4EBCE-4BE1-4D5A-90DE-546FEE0B41C8}" type="presOf" srcId="{B9281286-BA16-4986-B287-2785FBE6558C}" destId="{CDB2B5D2-42E1-417D-B112-3F34AAB2870D}" srcOrd="0" destOrd="0" presId="urn:microsoft.com/office/officeart/2005/8/layout/orgChart1"/>
    <dgm:cxn modelId="{AEC464D0-B747-449E-AAC4-FCA006F14AFB}" type="presOf" srcId="{616DF40B-5277-464A-9F75-AD28038F6C4D}" destId="{FD24CABF-312F-4B06-A950-F617B29E8278}" srcOrd="1" destOrd="0" presId="urn:microsoft.com/office/officeart/2005/8/layout/orgChart1"/>
    <dgm:cxn modelId="{F81E9ED1-E733-4711-8C88-B974CC283849}" type="presOf" srcId="{00EFFD88-BB81-4FA5-AEC6-BF061E26A847}" destId="{0B503551-7777-447B-9C9F-76ADBCB16C51}" srcOrd="1" destOrd="0" presId="urn:microsoft.com/office/officeart/2005/8/layout/orgChart1"/>
    <dgm:cxn modelId="{8521E1D5-04FC-4646-9EEC-F4A4F37F6A8C}" type="presOf" srcId="{96582389-031D-4EB0-88CE-C9319C897733}" destId="{8217B302-8662-4725-9477-DFF6DBE4D4D4}" srcOrd="0" destOrd="0" presId="urn:microsoft.com/office/officeart/2005/8/layout/orgChart1"/>
    <dgm:cxn modelId="{B00E0AD7-CF04-44EB-9EBB-29F56E7F4A09}" srcId="{5A9B8C71-40D4-4E8A-8C03-74D3FB53FDAD}" destId="{E4E24B58-4201-473E-AE32-BB83EAD3BD45}" srcOrd="2" destOrd="0" parTransId="{A186EB13-A0EC-4EC9-8975-5E63A268AE6A}" sibTransId="{5BCAFE00-5BC2-47B7-88A2-6BC7AF358AEB}"/>
    <dgm:cxn modelId="{17D3B2DD-D3F8-4C1B-9ADA-0733A46A781D}" type="presOf" srcId="{DA63CC3D-3F2F-4E84-8048-B5ECB53DF177}" destId="{338D496C-1911-4803-9982-4A87A06609AD}" srcOrd="1" destOrd="0" presId="urn:microsoft.com/office/officeart/2005/8/layout/orgChart1"/>
    <dgm:cxn modelId="{D41565DE-0988-42C7-98DE-4437F43920FB}" type="presOf" srcId="{B869EFB3-6ED0-445B-81CB-4EBCCF4E11C1}" destId="{EDBCE89A-62C3-4595-80D9-767B06FB81BF}" srcOrd="1" destOrd="0" presId="urn:microsoft.com/office/officeart/2005/8/layout/orgChart1"/>
    <dgm:cxn modelId="{02CFD6E2-DC68-405B-A846-78318628B8AC}" srcId="{337CD11D-AB84-459F-A125-566A4FD570AF}" destId="{DE76C705-3A21-4493-A94D-C3D1F3782E5A}" srcOrd="0" destOrd="0" parTransId="{BE871F7A-62EE-400C-8A83-6EB5CB5686C1}" sibTransId="{DF918187-2BA6-417D-B9FA-AA0C04E0EC4E}"/>
    <dgm:cxn modelId="{EF9C0CE3-AE0C-4C7F-93F0-52984E780AC1}" srcId="{DE76C705-3A21-4493-A94D-C3D1F3782E5A}" destId="{FD8DC2FC-8C2B-4CAD-AB76-B3C2E80FFABF}" srcOrd="0" destOrd="0" parTransId="{82D9A39E-609E-4113-A105-F1C971457BEB}" sibTransId="{93BFCE56-2BA3-42F2-809D-5C9C156A107C}"/>
    <dgm:cxn modelId="{67C8F6E3-DF56-4C20-BA21-B551AE4193B1}" type="presOf" srcId="{74EBF944-AD00-4ED8-A9C5-EA27B87C3A9F}" destId="{FB8E266B-C3D3-4958-88EA-081D064A4903}" srcOrd="0" destOrd="0" presId="urn:microsoft.com/office/officeart/2005/8/layout/orgChart1"/>
    <dgm:cxn modelId="{1A58BBE4-BDF5-4DF9-90E5-FA592666C3D8}" srcId="{FA590D93-F5D0-4A9D-8543-92CF7E8F4158}" destId="{00EFFD88-BB81-4FA5-AEC6-BF061E26A847}" srcOrd="3" destOrd="0" parTransId="{D4EE9B93-8473-4256-AAFC-7DBC83F64D8D}" sibTransId="{8A7472A1-83FD-4132-887A-F9A95AE93CE3}"/>
    <dgm:cxn modelId="{693038E6-C1EF-4B1A-AF0C-9F363593A244}" srcId="{5A9B8C71-40D4-4E8A-8C03-74D3FB53FDAD}" destId="{185B6C4B-349F-4020-9C32-A3CF7350926D}" srcOrd="6" destOrd="0" parTransId="{35D979E2-2EFB-477D-860E-20550FFDA645}" sibTransId="{32B3BAE8-4EB9-4A7E-A870-1006342B1BF3}"/>
    <dgm:cxn modelId="{691652E7-CB3F-425C-ACDF-8E9C68BE0C35}" type="presOf" srcId="{605797CD-4813-46AE-85BC-762CC8315D4F}" destId="{9497AFE3-E56D-4C7D-A8CB-975D0A1671C2}" srcOrd="0" destOrd="0" presId="urn:microsoft.com/office/officeart/2005/8/layout/orgChart1"/>
    <dgm:cxn modelId="{94E350ED-2AA3-4CBA-8DB0-C58FE4B41EC3}" type="presOf" srcId="{CA7F7460-478A-493F-8F1E-7A1B51C100D3}" destId="{217CA948-9D56-4EF5-B349-3FFC18D2E72D}" srcOrd="0" destOrd="0" presId="urn:microsoft.com/office/officeart/2005/8/layout/orgChart1"/>
    <dgm:cxn modelId="{495FE4EE-66C2-4814-8001-650EE63E365B}" type="presOf" srcId="{B9FABE13-6842-4A2D-8692-5B138CA0A422}" destId="{ADBFDBCE-A27C-453A-BBFF-92F8C047D78E}" srcOrd="0" destOrd="0" presId="urn:microsoft.com/office/officeart/2005/8/layout/orgChart1"/>
    <dgm:cxn modelId="{2543E4F2-C56B-4F84-985E-B78AF81EE214}" srcId="{FD8DC2FC-8C2B-4CAD-AB76-B3C2E80FFABF}" destId="{5A9B8C71-40D4-4E8A-8C03-74D3FB53FDAD}" srcOrd="1" destOrd="0" parTransId="{B86268AC-4EED-431C-9A02-14D7370429AD}" sibTransId="{6DCB3AC0-FC11-45B4-ACFF-1EFDD838DA79}"/>
    <dgm:cxn modelId="{BDBAC2F3-7EF6-4A15-9FBD-0A6438A6238D}" type="presOf" srcId="{0B6CE5B8-D7BE-4EB6-A1E0-A598A7CE7C13}" destId="{EC4EC65F-D463-49EC-82A9-BA8D63FB8B3E}" srcOrd="0" destOrd="0" presId="urn:microsoft.com/office/officeart/2005/8/layout/orgChart1"/>
    <dgm:cxn modelId="{B7A872F6-6A21-418E-A3B2-00C7C465EF34}" type="presOf" srcId="{74EBF944-AD00-4ED8-A9C5-EA27B87C3A9F}" destId="{F2FE617D-D2E8-4A30-B1E8-CA85272A4277}" srcOrd="1" destOrd="0" presId="urn:microsoft.com/office/officeart/2005/8/layout/orgChart1"/>
    <dgm:cxn modelId="{125543F8-8636-4651-8229-7A169D86DBE1}" type="presOf" srcId="{653D296E-DAFD-4667-B056-0A2804D73DE0}" destId="{FF06D3FA-FD9F-4A6E-B01D-21EC25B6632E}" srcOrd="0" destOrd="0" presId="urn:microsoft.com/office/officeart/2005/8/layout/orgChart1"/>
    <dgm:cxn modelId="{47A4ECFF-BCCB-4850-9D31-407D87ACC57A}" srcId="{5A9B8C71-40D4-4E8A-8C03-74D3FB53FDAD}" destId="{9D690F09-3FCA-45AB-A76C-DA9755F4FD45}" srcOrd="4" destOrd="0" parTransId="{C8C4181C-115B-450B-82CE-A9102BBF5B9C}" sibTransId="{DE9A450D-34A8-46A8-AB28-73E1754A44A3}"/>
    <dgm:cxn modelId="{AEA2BEA1-F5FD-44C2-9B5F-B0CA326D3026}" type="presParOf" srcId="{5A070F82-6C5F-47CC-82FD-2620B24835FF}" destId="{422B861A-BE4B-4AFC-A182-9B7BF61ACE62}" srcOrd="0" destOrd="0" presId="urn:microsoft.com/office/officeart/2005/8/layout/orgChart1"/>
    <dgm:cxn modelId="{81494FC2-EE69-41CE-A89E-83E45D69C236}" type="presParOf" srcId="{422B861A-BE4B-4AFC-A182-9B7BF61ACE62}" destId="{2AD3B351-FC4E-4449-804C-3A4F0C1AB465}" srcOrd="0" destOrd="0" presId="urn:microsoft.com/office/officeart/2005/8/layout/orgChart1"/>
    <dgm:cxn modelId="{442AE70F-D7E6-4515-AD7E-3B5B920A0400}" type="presParOf" srcId="{2AD3B351-FC4E-4449-804C-3A4F0C1AB465}" destId="{66050ECC-96A1-4721-8A93-D7AC4E7DC7DE}" srcOrd="0" destOrd="0" presId="urn:microsoft.com/office/officeart/2005/8/layout/orgChart1"/>
    <dgm:cxn modelId="{A47DF857-9E66-4E5C-8DD1-F4DEA8F06857}" type="presParOf" srcId="{2AD3B351-FC4E-4449-804C-3A4F0C1AB465}" destId="{C2A1507E-4AB8-4B75-90A7-C8B926FF9D14}" srcOrd="1" destOrd="0" presId="urn:microsoft.com/office/officeart/2005/8/layout/orgChart1"/>
    <dgm:cxn modelId="{81A8CCFA-AE47-40E6-B3F8-6D17B7458E53}" type="presParOf" srcId="{422B861A-BE4B-4AFC-A182-9B7BF61ACE62}" destId="{66678C82-29E7-42D6-B349-C52F4ECB7AFD}" srcOrd="1" destOrd="0" presId="urn:microsoft.com/office/officeart/2005/8/layout/orgChart1"/>
    <dgm:cxn modelId="{390D97AF-077A-400F-90D4-36DC2A621058}" type="presParOf" srcId="{66678C82-29E7-42D6-B349-C52F4ECB7AFD}" destId="{7EA1CD23-1ED3-4C33-AF80-1D39F3D753AB}" srcOrd="0" destOrd="0" presId="urn:microsoft.com/office/officeart/2005/8/layout/orgChart1"/>
    <dgm:cxn modelId="{3220F1F0-3E33-4394-AE78-1A0AD3B5EE9E}" type="presParOf" srcId="{66678C82-29E7-42D6-B349-C52F4ECB7AFD}" destId="{E8EC0484-FF7F-473A-A8FF-9C0CE92544DC}" srcOrd="1" destOrd="0" presId="urn:microsoft.com/office/officeart/2005/8/layout/orgChart1"/>
    <dgm:cxn modelId="{70235E58-2069-4711-AEA1-91460C2EFE40}" type="presParOf" srcId="{E8EC0484-FF7F-473A-A8FF-9C0CE92544DC}" destId="{FDA22B65-E726-4FEE-9DFE-B8C812912079}" srcOrd="0" destOrd="0" presId="urn:microsoft.com/office/officeart/2005/8/layout/orgChart1"/>
    <dgm:cxn modelId="{0A512722-3CD1-495B-8309-6F39E4B427EE}" type="presParOf" srcId="{FDA22B65-E726-4FEE-9DFE-B8C812912079}" destId="{B57820E8-21BE-47EB-8368-C367DF21E5B9}" srcOrd="0" destOrd="0" presId="urn:microsoft.com/office/officeart/2005/8/layout/orgChart1"/>
    <dgm:cxn modelId="{A09B7C01-F6AD-4FFF-B449-F88165CF6950}" type="presParOf" srcId="{FDA22B65-E726-4FEE-9DFE-B8C812912079}" destId="{417723BE-BD37-4BC6-8960-2CDB6CEF3C34}" srcOrd="1" destOrd="0" presId="urn:microsoft.com/office/officeart/2005/8/layout/orgChart1"/>
    <dgm:cxn modelId="{E0528378-B34C-4D72-9CC3-50E32C050AC1}" type="presParOf" srcId="{E8EC0484-FF7F-473A-A8FF-9C0CE92544DC}" destId="{440B49FA-5488-44D6-B130-5EE2C218F171}" srcOrd="1" destOrd="0" presId="urn:microsoft.com/office/officeart/2005/8/layout/orgChart1"/>
    <dgm:cxn modelId="{FEFD6337-BF77-40DA-990A-0C341D627FB3}" type="presParOf" srcId="{440B49FA-5488-44D6-B130-5EE2C218F171}" destId="{F8EECD31-6417-4B5F-9EF4-48A042FE76A5}" srcOrd="0" destOrd="0" presId="urn:microsoft.com/office/officeart/2005/8/layout/orgChart1"/>
    <dgm:cxn modelId="{D4C85369-452D-4EBC-AD93-DA71B089C916}" type="presParOf" srcId="{440B49FA-5488-44D6-B130-5EE2C218F171}" destId="{5FE8733A-0422-4C78-B2B6-6BDB75872703}" srcOrd="1" destOrd="0" presId="urn:microsoft.com/office/officeart/2005/8/layout/orgChart1"/>
    <dgm:cxn modelId="{7E96E8F9-1F39-4292-AC07-DC76397318BC}" type="presParOf" srcId="{5FE8733A-0422-4C78-B2B6-6BDB75872703}" destId="{35D335F7-05C4-4890-8EA2-6979E4C0BEA0}" srcOrd="0" destOrd="0" presId="urn:microsoft.com/office/officeart/2005/8/layout/orgChart1"/>
    <dgm:cxn modelId="{1824CB23-988D-4EEE-942F-0E92B3253550}" type="presParOf" srcId="{35D335F7-05C4-4890-8EA2-6979E4C0BEA0}" destId="{CA6B4DB9-212F-449A-9C67-CF88812BD02B}" srcOrd="0" destOrd="0" presId="urn:microsoft.com/office/officeart/2005/8/layout/orgChart1"/>
    <dgm:cxn modelId="{69777C06-5DE8-4022-A5BE-669EB66878CA}" type="presParOf" srcId="{35D335F7-05C4-4890-8EA2-6979E4C0BEA0}" destId="{EDBCE89A-62C3-4595-80D9-767B06FB81BF}" srcOrd="1" destOrd="0" presId="urn:microsoft.com/office/officeart/2005/8/layout/orgChart1"/>
    <dgm:cxn modelId="{C842274E-20C1-4878-B085-5540A8AAE24A}" type="presParOf" srcId="{5FE8733A-0422-4C78-B2B6-6BDB75872703}" destId="{56F9334B-73FF-43FB-9168-40AFADDC3809}" srcOrd="1" destOrd="0" presId="urn:microsoft.com/office/officeart/2005/8/layout/orgChart1"/>
    <dgm:cxn modelId="{1D5CBE07-4704-49BB-B36F-4B3ED5B26DD4}" type="presParOf" srcId="{56F9334B-73FF-43FB-9168-40AFADDC3809}" destId="{3D031030-6928-4618-8061-5FA7A282380C}" srcOrd="0" destOrd="0" presId="urn:microsoft.com/office/officeart/2005/8/layout/orgChart1"/>
    <dgm:cxn modelId="{1CB899B3-C175-4072-BF88-0608E3FDA461}" type="presParOf" srcId="{56F9334B-73FF-43FB-9168-40AFADDC3809}" destId="{CED8A472-8315-4F2F-AB3A-75AF35135659}" srcOrd="1" destOrd="0" presId="urn:microsoft.com/office/officeart/2005/8/layout/orgChart1"/>
    <dgm:cxn modelId="{EC6A03D3-B9EC-4794-B03B-D8B8A64596C9}" type="presParOf" srcId="{CED8A472-8315-4F2F-AB3A-75AF35135659}" destId="{21828876-2008-41F4-98A6-37A886D2647B}" srcOrd="0" destOrd="0" presId="urn:microsoft.com/office/officeart/2005/8/layout/orgChart1"/>
    <dgm:cxn modelId="{C4E7AF59-B911-47A5-8AD1-F5FEFCEAB208}" type="presParOf" srcId="{21828876-2008-41F4-98A6-37A886D2647B}" destId="{D4E6002C-6AF3-4983-B957-65941AA71130}" srcOrd="0" destOrd="0" presId="urn:microsoft.com/office/officeart/2005/8/layout/orgChart1"/>
    <dgm:cxn modelId="{8D9C1FDA-4437-434F-B3EF-A96B9AA21756}" type="presParOf" srcId="{21828876-2008-41F4-98A6-37A886D2647B}" destId="{BE9C006A-ABF8-4F31-A899-A5C848EDF834}" srcOrd="1" destOrd="0" presId="urn:microsoft.com/office/officeart/2005/8/layout/orgChart1"/>
    <dgm:cxn modelId="{0094AC67-1FCC-4E39-BF7B-897AD9D70CC0}" type="presParOf" srcId="{CED8A472-8315-4F2F-AB3A-75AF35135659}" destId="{3BEF5B69-4B48-4623-BCFE-533767C25E98}" srcOrd="1" destOrd="0" presId="urn:microsoft.com/office/officeart/2005/8/layout/orgChart1"/>
    <dgm:cxn modelId="{A17BE22A-79B3-4E0E-A290-5C2C342270CD}" type="presParOf" srcId="{CED8A472-8315-4F2F-AB3A-75AF35135659}" destId="{1C6AB0D9-F8F1-4816-A844-50E28F6FDAC7}" srcOrd="2" destOrd="0" presId="urn:microsoft.com/office/officeart/2005/8/layout/orgChart1"/>
    <dgm:cxn modelId="{6748CBAC-1180-4555-BCF4-8AC1EE77C650}" type="presParOf" srcId="{56F9334B-73FF-43FB-9168-40AFADDC3809}" destId="{7815869D-C89E-4073-B4DA-FFCA35ED617B}" srcOrd="2" destOrd="0" presId="urn:microsoft.com/office/officeart/2005/8/layout/orgChart1"/>
    <dgm:cxn modelId="{42565536-9C5B-4427-8EC0-AA0F59E05529}" type="presParOf" srcId="{56F9334B-73FF-43FB-9168-40AFADDC3809}" destId="{16A0A0D3-4C31-4952-AAE5-858540C93E78}" srcOrd="3" destOrd="0" presId="urn:microsoft.com/office/officeart/2005/8/layout/orgChart1"/>
    <dgm:cxn modelId="{EF2A656B-6585-47F7-A184-5F4FE7B94C78}" type="presParOf" srcId="{16A0A0D3-4C31-4952-AAE5-858540C93E78}" destId="{3D2A97CD-7174-408C-8B62-4F752381943D}" srcOrd="0" destOrd="0" presId="urn:microsoft.com/office/officeart/2005/8/layout/orgChart1"/>
    <dgm:cxn modelId="{C68236C1-D421-4692-81BA-7B72664DAC99}" type="presParOf" srcId="{3D2A97CD-7174-408C-8B62-4F752381943D}" destId="{217CA948-9D56-4EF5-B349-3FFC18D2E72D}" srcOrd="0" destOrd="0" presId="urn:microsoft.com/office/officeart/2005/8/layout/orgChart1"/>
    <dgm:cxn modelId="{ACF465E3-6540-4617-B498-BFC49E3BE1CC}" type="presParOf" srcId="{3D2A97CD-7174-408C-8B62-4F752381943D}" destId="{1F1FD02F-4E63-46D9-9EA9-CB31EA824D1D}" srcOrd="1" destOrd="0" presId="urn:microsoft.com/office/officeart/2005/8/layout/orgChart1"/>
    <dgm:cxn modelId="{8F3B6AA0-86A6-4D3C-B359-E8A35CBA8E63}" type="presParOf" srcId="{16A0A0D3-4C31-4952-AAE5-858540C93E78}" destId="{37FDB9A4-CF39-445C-BA03-7B22D2834CB0}" srcOrd="1" destOrd="0" presId="urn:microsoft.com/office/officeart/2005/8/layout/orgChart1"/>
    <dgm:cxn modelId="{8A723F95-3243-4FD2-A88B-E2A206DA7E14}" type="presParOf" srcId="{16A0A0D3-4C31-4952-AAE5-858540C93E78}" destId="{5D58344E-BDB9-43CF-9FB4-90551EE89375}" srcOrd="2" destOrd="0" presId="urn:microsoft.com/office/officeart/2005/8/layout/orgChart1"/>
    <dgm:cxn modelId="{D363BE81-E14D-42B0-A020-E72D1FB3E542}" type="presParOf" srcId="{56F9334B-73FF-43FB-9168-40AFADDC3809}" destId="{BA1985FE-3A1A-49B8-BD88-006CA7BB3D0A}" srcOrd="4" destOrd="0" presId="urn:microsoft.com/office/officeart/2005/8/layout/orgChart1"/>
    <dgm:cxn modelId="{DB03DAC2-6F65-49BB-AD3E-617DB76C4168}" type="presParOf" srcId="{56F9334B-73FF-43FB-9168-40AFADDC3809}" destId="{A7B42433-FC85-42C9-A271-4FAE3BABE7AC}" srcOrd="5" destOrd="0" presId="urn:microsoft.com/office/officeart/2005/8/layout/orgChart1"/>
    <dgm:cxn modelId="{33474C02-7F32-4BF8-975C-512FC0431686}" type="presParOf" srcId="{A7B42433-FC85-42C9-A271-4FAE3BABE7AC}" destId="{FCFB8062-23A9-4D5D-98EC-C6C3B57BDB69}" srcOrd="0" destOrd="0" presId="urn:microsoft.com/office/officeart/2005/8/layout/orgChart1"/>
    <dgm:cxn modelId="{74307FD2-BDB6-40C2-A71B-D214CE67F597}" type="presParOf" srcId="{FCFB8062-23A9-4D5D-98EC-C6C3B57BDB69}" destId="{D2EC0259-2943-4836-92E0-32D0DB0DF8B2}" srcOrd="0" destOrd="0" presId="urn:microsoft.com/office/officeart/2005/8/layout/orgChart1"/>
    <dgm:cxn modelId="{4BD4B2D1-1E98-48FE-859A-42C3FD9B7777}" type="presParOf" srcId="{FCFB8062-23A9-4D5D-98EC-C6C3B57BDB69}" destId="{C36A7D4C-B222-481F-92C4-B59587084CC2}" srcOrd="1" destOrd="0" presId="urn:microsoft.com/office/officeart/2005/8/layout/orgChart1"/>
    <dgm:cxn modelId="{822C6711-1C0B-4BD6-A23E-5A3C0924DC73}" type="presParOf" srcId="{A7B42433-FC85-42C9-A271-4FAE3BABE7AC}" destId="{571045A5-9023-4E26-AAF6-9FD72B96DD13}" srcOrd="1" destOrd="0" presId="urn:microsoft.com/office/officeart/2005/8/layout/orgChart1"/>
    <dgm:cxn modelId="{E6AE1F20-14F9-47D6-A793-9CF5D70CB6C8}" type="presParOf" srcId="{A7B42433-FC85-42C9-A271-4FAE3BABE7AC}" destId="{9621A679-7CA0-4A8A-AAAB-8F89F119C6BB}" srcOrd="2" destOrd="0" presId="urn:microsoft.com/office/officeart/2005/8/layout/orgChart1"/>
    <dgm:cxn modelId="{475CE916-7FA4-4044-8984-393989966BF9}" type="presParOf" srcId="{56F9334B-73FF-43FB-9168-40AFADDC3809}" destId="{3B040215-B61E-4216-91D8-E50021F6E976}" srcOrd="6" destOrd="0" presId="urn:microsoft.com/office/officeart/2005/8/layout/orgChart1"/>
    <dgm:cxn modelId="{C49EE633-7F06-4733-AB9C-48D66AB02255}" type="presParOf" srcId="{56F9334B-73FF-43FB-9168-40AFADDC3809}" destId="{63C5582F-35E5-44A9-A496-A02EC0B583C9}" srcOrd="7" destOrd="0" presId="urn:microsoft.com/office/officeart/2005/8/layout/orgChart1"/>
    <dgm:cxn modelId="{C1BAE939-1A2A-4ED7-B005-C3F266E2D06C}" type="presParOf" srcId="{63C5582F-35E5-44A9-A496-A02EC0B583C9}" destId="{2F0515E4-07FD-4582-B441-DFEBCE52942B}" srcOrd="0" destOrd="0" presId="urn:microsoft.com/office/officeart/2005/8/layout/orgChart1"/>
    <dgm:cxn modelId="{C5D498CC-A32B-48FD-B78A-EA08FB1A8430}" type="presParOf" srcId="{2F0515E4-07FD-4582-B441-DFEBCE52942B}" destId="{FF06D3FA-FD9F-4A6E-B01D-21EC25B6632E}" srcOrd="0" destOrd="0" presId="urn:microsoft.com/office/officeart/2005/8/layout/orgChart1"/>
    <dgm:cxn modelId="{058BA2CC-BC4A-47A2-80F5-4D54AE247F6D}" type="presParOf" srcId="{2F0515E4-07FD-4582-B441-DFEBCE52942B}" destId="{0FAAE7AA-F84E-4215-BFD3-B89C8A0C089F}" srcOrd="1" destOrd="0" presId="urn:microsoft.com/office/officeart/2005/8/layout/orgChart1"/>
    <dgm:cxn modelId="{9D0A2C01-0858-4F83-BFD1-258F522EA765}" type="presParOf" srcId="{63C5582F-35E5-44A9-A496-A02EC0B583C9}" destId="{2A2BEF0D-5D15-42B7-AB74-057830EFCB7B}" srcOrd="1" destOrd="0" presId="urn:microsoft.com/office/officeart/2005/8/layout/orgChart1"/>
    <dgm:cxn modelId="{8D5D290D-2A40-4022-9261-63585F4D9A54}" type="presParOf" srcId="{63C5582F-35E5-44A9-A496-A02EC0B583C9}" destId="{02F188D4-C956-481E-A495-CCC5BE78DD7C}" srcOrd="2" destOrd="0" presId="urn:microsoft.com/office/officeart/2005/8/layout/orgChart1"/>
    <dgm:cxn modelId="{CAA1BBB9-8FCB-4C5A-BC14-04C51B270467}" type="presParOf" srcId="{56F9334B-73FF-43FB-9168-40AFADDC3809}" destId="{8217B302-8662-4725-9477-DFF6DBE4D4D4}" srcOrd="8" destOrd="0" presId="urn:microsoft.com/office/officeart/2005/8/layout/orgChart1"/>
    <dgm:cxn modelId="{4A20087F-36D5-4870-A6AA-4D6D845ECFF3}" type="presParOf" srcId="{56F9334B-73FF-43FB-9168-40AFADDC3809}" destId="{A3EFEA13-2FB8-434C-9A54-953FC0573023}" srcOrd="9" destOrd="0" presId="urn:microsoft.com/office/officeart/2005/8/layout/orgChart1"/>
    <dgm:cxn modelId="{DB2F4247-9FD2-4D4D-8B75-18CC200CED47}" type="presParOf" srcId="{A3EFEA13-2FB8-434C-9A54-953FC0573023}" destId="{B1B7A8AA-5872-4465-BC85-3139BFE5B0C4}" srcOrd="0" destOrd="0" presId="urn:microsoft.com/office/officeart/2005/8/layout/orgChart1"/>
    <dgm:cxn modelId="{6356EB06-311E-48FE-8113-24503A08FBC0}" type="presParOf" srcId="{B1B7A8AA-5872-4465-BC85-3139BFE5B0C4}" destId="{75BFC842-421D-4F33-A298-35EF367E919B}" srcOrd="0" destOrd="0" presId="urn:microsoft.com/office/officeart/2005/8/layout/orgChart1"/>
    <dgm:cxn modelId="{FE417416-3A4E-478F-BEFD-E6DE0F6D4EC2}" type="presParOf" srcId="{B1B7A8AA-5872-4465-BC85-3139BFE5B0C4}" destId="{338D496C-1911-4803-9982-4A87A06609AD}" srcOrd="1" destOrd="0" presId="urn:microsoft.com/office/officeart/2005/8/layout/orgChart1"/>
    <dgm:cxn modelId="{6C26BE1C-F62A-45D6-9DCF-8DCCB114ADB1}" type="presParOf" srcId="{A3EFEA13-2FB8-434C-9A54-953FC0573023}" destId="{D3C4E58E-F7D2-4117-A836-90DD418227F4}" srcOrd="1" destOrd="0" presId="urn:microsoft.com/office/officeart/2005/8/layout/orgChart1"/>
    <dgm:cxn modelId="{F92C3E2D-DF63-46ED-9F8E-9F01A6CA361C}" type="presParOf" srcId="{A3EFEA13-2FB8-434C-9A54-953FC0573023}" destId="{538AA4FE-A02D-4341-9B11-C6B6514B267B}" srcOrd="2" destOrd="0" presId="urn:microsoft.com/office/officeart/2005/8/layout/orgChart1"/>
    <dgm:cxn modelId="{A47EF2DC-2E9E-4414-B5DA-73C077FFDB80}" type="presParOf" srcId="{56F9334B-73FF-43FB-9168-40AFADDC3809}" destId="{0207D4B8-6E7D-41D0-94D8-0332294C20BB}" srcOrd="10" destOrd="0" presId="urn:microsoft.com/office/officeart/2005/8/layout/orgChart1"/>
    <dgm:cxn modelId="{158020BF-C07B-4845-94E0-F9EF11B1D972}" type="presParOf" srcId="{56F9334B-73FF-43FB-9168-40AFADDC3809}" destId="{3047469A-28B4-4CA3-A671-83522FC60978}" srcOrd="11" destOrd="0" presId="urn:microsoft.com/office/officeart/2005/8/layout/orgChart1"/>
    <dgm:cxn modelId="{408E76A4-25AC-425E-B46F-FE4D81D12FBF}" type="presParOf" srcId="{3047469A-28B4-4CA3-A671-83522FC60978}" destId="{2BB61551-F197-4146-8E7C-12D885C1A83F}" srcOrd="0" destOrd="0" presId="urn:microsoft.com/office/officeart/2005/8/layout/orgChart1"/>
    <dgm:cxn modelId="{666A03CE-B251-4862-8B40-2D76EE6349CD}" type="presParOf" srcId="{2BB61551-F197-4146-8E7C-12D885C1A83F}" destId="{C1696F6F-D0ED-4612-9B97-2416164D3301}" srcOrd="0" destOrd="0" presId="urn:microsoft.com/office/officeart/2005/8/layout/orgChart1"/>
    <dgm:cxn modelId="{180F4821-C4ED-4CFB-A06F-E0BD208713B7}" type="presParOf" srcId="{2BB61551-F197-4146-8E7C-12D885C1A83F}" destId="{83C25914-5FB7-436E-A9FB-C6C29F65A0CE}" srcOrd="1" destOrd="0" presId="urn:microsoft.com/office/officeart/2005/8/layout/orgChart1"/>
    <dgm:cxn modelId="{366CF2B2-E0B1-4E79-AF3E-DD1E1A7C3935}" type="presParOf" srcId="{3047469A-28B4-4CA3-A671-83522FC60978}" destId="{292174AC-CEC7-4AC0-8123-69A8BBDC9AB5}" srcOrd="1" destOrd="0" presId="urn:microsoft.com/office/officeart/2005/8/layout/orgChart1"/>
    <dgm:cxn modelId="{33EA421B-266F-4D78-9E78-0D72E020C952}" type="presParOf" srcId="{3047469A-28B4-4CA3-A671-83522FC60978}" destId="{2D6FA0E9-AA18-407A-823A-4FD2E7AD5E6D}" srcOrd="2" destOrd="0" presId="urn:microsoft.com/office/officeart/2005/8/layout/orgChart1"/>
    <dgm:cxn modelId="{53AC8388-D9F9-4B4B-A27B-2E883F8E7FA2}" type="presParOf" srcId="{56F9334B-73FF-43FB-9168-40AFADDC3809}" destId="{B21B366C-B19A-4CA4-8572-F012D9DBFFFB}" srcOrd="12" destOrd="0" presId="urn:microsoft.com/office/officeart/2005/8/layout/orgChart1"/>
    <dgm:cxn modelId="{E2273912-24E7-46AC-A489-BA7B98CE198C}" type="presParOf" srcId="{56F9334B-73FF-43FB-9168-40AFADDC3809}" destId="{83585691-664F-4B7A-85ED-80DE71BD5F99}" srcOrd="13" destOrd="0" presId="urn:microsoft.com/office/officeart/2005/8/layout/orgChart1"/>
    <dgm:cxn modelId="{9A9FF67A-9E73-420F-84BD-67A6E5F5E86E}" type="presParOf" srcId="{83585691-664F-4B7A-85ED-80DE71BD5F99}" destId="{6CC8999E-B805-4D57-B582-CD49B2531E75}" srcOrd="0" destOrd="0" presId="urn:microsoft.com/office/officeart/2005/8/layout/orgChart1"/>
    <dgm:cxn modelId="{C1C9C3D4-3173-42DC-B1E9-F0C0B547F669}" type="presParOf" srcId="{6CC8999E-B805-4D57-B582-CD49B2531E75}" destId="{25BEA631-574D-44BD-AE2E-1BA238C41664}" srcOrd="0" destOrd="0" presId="urn:microsoft.com/office/officeart/2005/8/layout/orgChart1"/>
    <dgm:cxn modelId="{8741FC4C-7CE7-4D28-811D-37D27D5DA80F}" type="presParOf" srcId="{6CC8999E-B805-4D57-B582-CD49B2531E75}" destId="{8268CBED-F8EA-4793-9F9F-D94D0F32981B}" srcOrd="1" destOrd="0" presId="urn:microsoft.com/office/officeart/2005/8/layout/orgChart1"/>
    <dgm:cxn modelId="{497BF6BD-081F-4D1C-981B-9BC1D7E36039}" type="presParOf" srcId="{83585691-664F-4B7A-85ED-80DE71BD5F99}" destId="{86627DA2-46DD-4994-84FB-48B95503C4CC}" srcOrd="1" destOrd="0" presId="urn:microsoft.com/office/officeart/2005/8/layout/orgChart1"/>
    <dgm:cxn modelId="{7B2EF245-0853-4A30-BFEF-C2A28637814D}" type="presParOf" srcId="{83585691-664F-4B7A-85ED-80DE71BD5F99}" destId="{96D700A8-3111-41C2-AB98-E95FB755CCFD}" srcOrd="2" destOrd="0" presId="urn:microsoft.com/office/officeart/2005/8/layout/orgChart1"/>
    <dgm:cxn modelId="{8321DE6D-399C-4A68-8BE9-D200AADD92E1}" type="presParOf" srcId="{5FE8733A-0422-4C78-B2B6-6BDB75872703}" destId="{9F8D185B-38D0-4B10-B160-63225303F26B}" srcOrd="2" destOrd="0" presId="urn:microsoft.com/office/officeart/2005/8/layout/orgChart1"/>
    <dgm:cxn modelId="{9AF7CBA1-42FA-4C9C-BAEA-5A4F27E57CA9}" type="presParOf" srcId="{440B49FA-5488-44D6-B130-5EE2C218F171}" destId="{26C81AA8-A554-4FC2-8513-63722A2282F8}" srcOrd="2" destOrd="0" presId="urn:microsoft.com/office/officeart/2005/8/layout/orgChart1"/>
    <dgm:cxn modelId="{38415DF3-A872-4A92-98EB-5B370D129918}" type="presParOf" srcId="{440B49FA-5488-44D6-B130-5EE2C218F171}" destId="{CD3FAC8B-173F-414E-8DFD-ADF796DB99A9}" srcOrd="3" destOrd="0" presId="urn:microsoft.com/office/officeart/2005/8/layout/orgChart1"/>
    <dgm:cxn modelId="{ED75B351-3B60-4381-8D2D-E820D89A056C}" type="presParOf" srcId="{CD3FAC8B-173F-414E-8DFD-ADF796DB99A9}" destId="{918E1400-1D97-4C2A-BF46-C81AFF94EBCE}" srcOrd="0" destOrd="0" presId="urn:microsoft.com/office/officeart/2005/8/layout/orgChart1"/>
    <dgm:cxn modelId="{BE849DA9-6263-42DF-8CB4-03256FE91C16}" type="presParOf" srcId="{918E1400-1D97-4C2A-BF46-C81AFF94EBCE}" destId="{E57F3CAA-B22A-47D6-B791-1E0C4C91748F}" srcOrd="0" destOrd="0" presId="urn:microsoft.com/office/officeart/2005/8/layout/orgChart1"/>
    <dgm:cxn modelId="{564A616D-46FC-4E84-AF7D-967BA1E4708A}" type="presParOf" srcId="{918E1400-1D97-4C2A-BF46-C81AFF94EBCE}" destId="{101A315C-C6C7-407A-8980-62E79DF8D8B1}" srcOrd="1" destOrd="0" presId="urn:microsoft.com/office/officeart/2005/8/layout/orgChart1"/>
    <dgm:cxn modelId="{B79ED261-5ABB-4B6B-88BA-0831C31E2065}" type="presParOf" srcId="{CD3FAC8B-173F-414E-8DFD-ADF796DB99A9}" destId="{EB2C327D-5E54-42AB-AF64-7EF0BD674D53}" srcOrd="1" destOrd="0" presId="urn:microsoft.com/office/officeart/2005/8/layout/orgChart1"/>
    <dgm:cxn modelId="{7E3FBB4A-2C61-452B-96D2-20574B25611C}" type="presParOf" srcId="{EB2C327D-5E54-42AB-AF64-7EF0BD674D53}" destId="{8753DF8C-D16D-4A7E-A8DA-050FDCE4E4BC}" srcOrd="0" destOrd="0" presId="urn:microsoft.com/office/officeart/2005/8/layout/orgChart1"/>
    <dgm:cxn modelId="{436A7E0C-CBD7-4D5A-A083-214E427118A2}" type="presParOf" srcId="{EB2C327D-5E54-42AB-AF64-7EF0BD674D53}" destId="{6312F255-662E-4F6E-9619-34D85B6AF5EB}" srcOrd="1" destOrd="0" presId="urn:microsoft.com/office/officeart/2005/8/layout/orgChart1"/>
    <dgm:cxn modelId="{98E298C1-B100-47EE-A9B6-02D621B34019}" type="presParOf" srcId="{6312F255-662E-4F6E-9619-34D85B6AF5EB}" destId="{8F6E64A0-8E57-4BDE-B903-C5280E12A455}" srcOrd="0" destOrd="0" presId="urn:microsoft.com/office/officeart/2005/8/layout/orgChart1"/>
    <dgm:cxn modelId="{3B70DD3F-66A9-4F31-B5C2-F463C5972AE0}" type="presParOf" srcId="{8F6E64A0-8E57-4BDE-B903-C5280E12A455}" destId="{90B67E80-62D3-4AED-8247-366DC937F4EC}" srcOrd="0" destOrd="0" presId="urn:microsoft.com/office/officeart/2005/8/layout/orgChart1"/>
    <dgm:cxn modelId="{23B3F8F6-5F25-4B28-A5A8-E192639D395C}" type="presParOf" srcId="{8F6E64A0-8E57-4BDE-B903-C5280E12A455}" destId="{FFDF085D-3C6A-4368-9567-2679C67DD3DA}" srcOrd="1" destOrd="0" presId="urn:microsoft.com/office/officeart/2005/8/layout/orgChart1"/>
    <dgm:cxn modelId="{5A754406-4B29-45CC-8A5A-750090C897AC}" type="presParOf" srcId="{6312F255-662E-4F6E-9619-34D85B6AF5EB}" destId="{FE9FE8C1-16F2-47DA-A76D-6D74BFE70D02}" srcOrd="1" destOrd="0" presId="urn:microsoft.com/office/officeart/2005/8/layout/orgChart1"/>
    <dgm:cxn modelId="{D97AE242-B96A-4724-BA75-7FF2191BE617}" type="presParOf" srcId="{6312F255-662E-4F6E-9619-34D85B6AF5EB}" destId="{56E13852-8175-4C48-ACC1-A2E02E5A48FC}" srcOrd="2" destOrd="0" presId="urn:microsoft.com/office/officeart/2005/8/layout/orgChart1"/>
    <dgm:cxn modelId="{2CD11608-C588-4588-908D-4D083581039A}" type="presParOf" srcId="{EB2C327D-5E54-42AB-AF64-7EF0BD674D53}" destId="{377EE754-7D26-44B1-88E4-B09DD1057F8E}" srcOrd="2" destOrd="0" presId="urn:microsoft.com/office/officeart/2005/8/layout/orgChart1"/>
    <dgm:cxn modelId="{4BF01BE0-82E7-4131-BCFD-2D165444916A}" type="presParOf" srcId="{EB2C327D-5E54-42AB-AF64-7EF0BD674D53}" destId="{2DD1A7D7-436B-4E65-AB3A-81EEB4D7125E}" srcOrd="3" destOrd="0" presId="urn:microsoft.com/office/officeart/2005/8/layout/orgChart1"/>
    <dgm:cxn modelId="{13B09918-AECE-4B81-B8C6-9F85CDFDB35B}" type="presParOf" srcId="{2DD1A7D7-436B-4E65-AB3A-81EEB4D7125E}" destId="{4C659AC5-E73C-413A-AD34-B1EF95E455F5}" srcOrd="0" destOrd="0" presId="urn:microsoft.com/office/officeart/2005/8/layout/orgChart1"/>
    <dgm:cxn modelId="{D0ED9134-87C7-49B2-A45E-DD85BCBD5471}" type="presParOf" srcId="{4C659AC5-E73C-413A-AD34-B1EF95E455F5}" destId="{9497AFE3-E56D-4C7D-A8CB-975D0A1671C2}" srcOrd="0" destOrd="0" presId="urn:microsoft.com/office/officeart/2005/8/layout/orgChart1"/>
    <dgm:cxn modelId="{E746D3D0-1DCE-4BDD-A84C-E3304C980ED0}" type="presParOf" srcId="{4C659AC5-E73C-413A-AD34-B1EF95E455F5}" destId="{27060641-A863-41BF-868F-32B1D3A98DF3}" srcOrd="1" destOrd="0" presId="urn:microsoft.com/office/officeart/2005/8/layout/orgChart1"/>
    <dgm:cxn modelId="{271C2533-BFDB-445E-92A1-A976FF5E6878}" type="presParOf" srcId="{2DD1A7D7-436B-4E65-AB3A-81EEB4D7125E}" destId="{4B298F21-3831-4BBC-9354-3E22B6813F22}" srcOrd="1" destOrd="0" presId="urn:microsoft.com/office/officeart/2005/8/layout/orgChart1"/>
    <dgm:cxn modelId="{0425B193-567F-4545-A00C-41E9DC8A3591}" type="presParOf" srcId="{2DD1A7D7-436B-4E65-AB3A-81EEB4D7125E}" destId="{49EFA63A-9DDE-43D0-A2B7-9FB8A0DC6A81}" srcOrd="2" destOrd="0" presId="urn:microsoft.com/office/officeart/2005/8/layout/orgChart1"/>
    <dgm:cxn modelId="{5C3F9394-416C-4894-9DA0-C1FC202582D5}" type="presParOf" srcId="{EB2C327D-5E54-42AB-AF64-7EF0BD674D53}" destId="{83478C2A-975A-46D7-B9A5-7ED535A7E9AB}" srcOrd="4" destOrd="0" presId="urn:microsoft.com/office/officeart/2005/8/layout/orgChart1"/>
    <dgm:cxn modelId="{D88EBC0A-0CAE-453E-BBE3-9D6CE4E3A3F5}" type="presParOf" srcId="{EB2C327D-5E54-42AB-AF64-7EF0BD674D53}" destId="{92AE5216-E0D0-4C24-BFB4-8F7AC32E728E}" srcOrd="5" destOrd="0" presId="urn:microsoft.com/office/officeart/2005/8/layout/orgChart1"/>
    <dgm:cxn modelId="{603D808E-1FA3-4E61-807C-530F05F7F39B}" type="presParOf" srcId="{92AE5216-E0D0-4C24-BFB4-8F7AC32E728E}" destId="{4DE8AD31-DD7D-4E3A-8AAF-A0145B5C4665}" srcOrd="0" destOrd="0" presId="urn:microsoft.com/office/officeart/2005/8/layout/orgChart1"/>
    <dgm:cxn modelId="{A98D8CCA-B246-45BE-AD63-8CCFEE0B3DC7}" type="presParOf" srcId="{4DE8AD31-DD7D-4E3A-8AAF-A0145B5C4665}" destId="{C35AFC58-BA15-4A78-AE95-C1991736F714}" srcOrd="0" destOrd="0" presId="urn:microsoft.com/office/officeart/2005/8/layout/orgChart1"/>
    <dgm:cxn modelId="{37235BC5-1167-4012-9B45-2C3984050B9B}" type="presParOf" srcId="{4DE8AD31-DD7D-4E3A-8AAF-A0145B5C4665}" destId="{77430A1A-2938-40FF-A76A-53F004B41720}" srcOrd="1" destOrd="0" presId="urn:microsoft.com/office/officeart/2005/8/layout/orgChart1"/>
    <dgm:cxn modelId="{4FDD9E5E-F1FA-4A74-9836-5E33608F38B5}" type="presParOf" srcId="{92AE5216-E0D0-4C24-BFB4-8F7AC32E728E}" destId="{9B522E79-164E-4ED1-B733-ECAF7E96B4AB}" srcOrd="1" destOrd="0" presId="urn:microsoft.com/office/officeart/2005/8/layout/orgChart1"/>
    <dgm:cxn modelId="{D3597CB8-CCBE-4487-AF2C-F5CFE0BE4481}" type="presParOf" srcId="{92AE5216-E0D0-4C24-BFB4-8F7AC32E728E}" destId="{51FBB091-FB33-48C5-BB44-C32C206FD6B5}" srcOrd="2" destOrd="0" presId="urn:microsoft.com/office/officeart/2005/8/layout/orgChart1"/>
    <dgm:cxn modelId="{986A9844-86F1-498E-A675-CD94C93FD138}" type="presParOf" srcId="{EB2C327D-5E54-42AB-AF64-7EF0BD674D53}" destId="{0CB75419-996A-49A6-9718-56472D213774}" srcOrd="6" destOrd="0" presId="urn:microsoft.com/office/officeart/2005/8/layout/orgChart1"/>
    <dgm:cxn modelId="{1A280099-677C-4EF1-82BE-5CBFAB661E9D}" type="presParOf" srcId="{EB2C327D-5E54-42AB-AF64-7EF0BD674D53}" destId="{6586E9EA-0E78-4900-9507-52DA93E3F4C8}" srcOrd="7" destOrd="0" presId="urn:microsoft.com/office/officeart/2005/8/layout/orgChart1"/>
    <dgm:cxn modelId="{AC90D624-A9A5-4B78-8D34-63E5CBCFF453}" type="presParOf" srcId="{6586E9EA-0E78-4900-9507-52DA93E3F4C8}" destId="{85FB07AE-3101-40DE-A1CA-885B6FEA67B2}" srcOrd="0" destOrd="0" presId="urn:microsoft.com/office/officeart/2005/8/layout/orgChart1"/>
    <dgm:cxn modelId="{FF1A8639-F775-47C3-AA17-7B2C81B3D824}" type="presParOf" srcId="{85FB07AE-3101-40DE-A1CA-885B6FEA67B2}" destId="{7E004ECB-37C1-4407-AF6A-5C1C4AB359DE}" srcOrd="0" destOrd="0" presId="urn:microsoft.com/office/officeart/2005/8/layout/orgChart1"/>
    <dgm:cxn modelId="{6BC3D48A-B20C-44C6-BE9A-CA72AAFBB4BB}" type="presParOf" srcId="{85FB07AE-3101-40DE-A1CA-885B6FEA67B2}" destId="{40A112AC-FD9D-49DA-B1A1-15FFE680615C}" srcOrd="1" destOrd="0" presId="urn:microsoft.com/office/officeart/2005/8/layout/orgChart1"/>
    <dgm:cxn modelId="{B336B2CB-7FEE-40DC-B118-ACCB7847D355}" type="presParOf" srcId="{6586E9EA-0E78-4900-9507-52DA93E3F4C8}" destId="{01F6B782-E89D-4944-BFFC-E70D7AAECE72}" srcOrd="1" destOrd="0" presId="urn:microsoft.com/office/officeart/2005/8/layout/orgChart1"/>
    <dgm:cxn modelId="{968E101D-6EB5-488E-ACBF-A327F95D3258}" type="presParOf" srcId="{6586E9EA-0E78-4900-9507-52DA93E3F4C8}" destId="{F079493C-4213-4873-B6CC-6EB824FDE6A4}" srcOrd="2" destOrd="0" presId="urn:microsoft.com/office/officeart/2005/8/layout/orgChart1"/>
    <dgm:cxn modelId="{68B23F63-BC8B-4C5A-B5C0-8B995FB1F4A6}" type="presParOf" srcId="{EB2C327D-5E54-42AB-AF64-7EF0BD674D53}" destId="{3F313534-9C60-4C52-B65C-BEA350989215}" srcOrd="8" destOrd="0" presId="urn:microsoft.com/office/officeart/2005/8/layout/orgChart1"/>
    <dgm:cxn modelId="{38B0E70B-84E0-40F5-A398-7F411018B377}" type="presParOf" srcId="{EB2C327D-5E54-42AB-AF64-7EF0BD674D53}" destId="{1BE6C104-7161-4DBB-AEA0-D4DF70288E8D}" srcOrd="9" destOrd="0" presId="urn:microsoft.com/office/officeart/2005/8/layout/orgChart1"/>
    <dgm:cxn modelId="{C80FA58D-CFA2-43AB-8AC9-4D298FC4AFBE}" type="presParOf" srcId="{1BE6C104-7161-4DBB-AEA0-D4DF70288E8D}" destId="{16A614E0-14FD-48BD-BD98-9867D8F9FE33}" srcOrd="0" destOrd="0" presId="urn:microsoft.com/office/officeart/2005/8/layout/orgChart1"/>
    <dgm:cxn modelId="{67432394-5493-4EE7-94D3-3C15B56C5431}" type="presParOf" srcId="{16A614E0-14FD-48BD-BD98-9867D8F9FE33}" destId="{3770B451-7C9F-494F-A864-21AC12D65B66}" srcOrd="0" destOrd="0" presId="urn:microsoft.com/office/officeart/2005/8/layout/orgChart1"/>
    <dgm:cxn modelId="{9BE7B71F-D86D-46E5-BF6C-C3683059EBC5}" type="presParOf" srcId="{16A614E0-14FD-48BD-BD98-9867D8F9FE33}" destId="{F19FEAFB-E548-4F63-A825-100EEA06AC2D}" srcOrd="1" destOrd="0" presId="urn:microsoft.com/office/officeart/2005/8/layout/orgChart1"/>
    <dgm:cxn modelId="{88980E0B-A41F-4CC5-BCFE-E98FDCA244F3}" type="presParOf" srcId="{1BE6C104-7161-4DBB-AEA0-D4DF70288E8D}" destId="{9AD7374E-6918-4178-BBE3-378A11C1CE09}" srcOrd="1" destOrd="0" presId="urn:microsoft.com/office/officeart/2005/8/layout/orgChart1"/>
    <dgm:cxn modelId="{CF03D419-9AB0-4F1F-B01B-77B19AFD7E12}" type="presParOf" srcId="{1BE6C104-7161-4DBB-AEA0-D4DF70288E8D}" destId="{81A3D082-E37E-4396-9D63-07043CD770C7}" srcOrd="2" destOrd="0" presId="urn:microsoft.com/office/officeart/2005/8/layout/orgChart1"/>
    <dgm:cxn modelId="{99E6796B-EEEB-4CCD-B4E6-E39418B284CF}" type="presParOf" srcId="{EB2C327D-5E54-42AB-AF64-7EF0BD674D53}" destId="{66626629-640C-4F93-A5C5-07A2DDF7F2BD}" srcOrd="10" destOrd="0" presId="urn:microsoft.com/office/officeart/2005/8/layout/orgChart1"/>
    <dgm:cxn modelId="{53D96148-9594-4A25-90E0-3ABEAC590706}" type="presParOf" srcId="{EB2C327D-5E54-42AB-AF64-7EF0BD674D53}" destId="{880DB707-6A9C-4431-B650-BE58896E4D6A}" srcOrd="11" destOrd="0" presId="urn:microsoft.com/office/officeart/2005/8/layout/orgChart1"/>
    <dgm:cxn modelId="{F917B1B4-5A67-4D6A-A947-D00649B7BA10}" type="presParOf" srcId="{880DB707-6A9C-4431-B650-BE58896E4D6A}" destId="{76C8B481-BB28-448E-BFCF-BF21907DF78F}" srcOrd="0" destOrd="0" presId="urn:microsoft.com/office/officeart/2005/8/layout/orgChart1"/>
    <dgm:cxn modelId="{470CFA55-6A7C-4842-9975-95DEAA03EFFF}" type="presParOf" srcId="{76C8B481-BB28-448E-BFCF-BF21907DF78F}" destId="{1D6FEDF4-657D-4DE7-AAA2-E246AFE37CF1}" srcOrd="0" destOrd="0" presId="urn:microsoft.com/office/officeart/2005/8/layout/orgChart1"/>
    <dgm:cxn modelId="{8CAF68AB-AB53-4CF0-B37D-E5526E5342C9}" type="presParOf" srcId="{76C8B481-BB28-448E-BFCF-BF21907DF78F}" destId="{FD24CABF-312F-4B06-A950-F617B29E8278}" srcOrd="1" destOrd="0" presId="urn:microsoft.com/office/officeart/2005/8/layout/orgChart1"/>
    <dgm:cxn modelId="{47059704-1A69-4984-A194-74C708D60F51}" type="presParOf" srcId="{880DB707-6A9C-4431-B650-BE58896E4D6A}" destId="{A278C8FE-102F-49F1-83AF-988BBF095902}" srcOrd="1" destOrd="0" presId="urn:microsoft.com/office/officeart/2005/8/layout/orgChart1"/>
    <dgm:cxn modelId="{9E9F9428-4D74-460E-BFBE-D1290F725E93}" type="presParOf" srcId="{880DB707-6A9C-4431-B650-BE58896E4D6A}" destId="{018ADF68-2320-4BBE-8ACA-3BE08C066AB3}" srcOrd="2" destOrd="0" presId="urn:microsoft.com/office/officeart/2005/8/layout/orgChart1"/>
    <dgm:cxn modelId="{6156D3FB-027D-4CE0-AC56-1CF8CFC82F74}" type="presParOf" srcId="{EB2C327D-5E54-42AB-AF64-7EF0BD674D53}" destId="{DDC17E3A-D51F-445E-834D-8A275EA7BE35}" srcOrd="12" destOrd="0" presId="urn:microsoft.com/office/officeart/2005/8/layout/orgChart1"/>
    <dgm:cxn modelId="{AB416782-066B-4F6B-9F25-AEF20D9ED521}" type="presParOf" srcId="{EB2C327D-5E54-42AB-AF64-7EF0BD674D53}" destId="{0F33687B-CA0F-4A37-95CA-34BA1C0A9C70}" srcOrd="13" destOrd="0" presId="urn:microsoft.com/office/officeart/2005/8/layout/orgChart1"/>
    <dgm:cxn modelId="{C843FD89-A838-4B79-8354-8A8508146FF1}" type="presParOf" srcId="{0F33687B-CA0F-4A37-95CA-34BA1C0A9C70}" destId="{ADCF496D-CAFF-495B-84AF-508E83C330DC}" srcOrd="0" destOrd="0" presId="urn:microsoft.com/office/officeart/2005/8/layout/orgChart1"/>
    <dgm:cxn modelId="{72DC67A6-E401-42C8-AF01-C8F9CF79B39F}" type="presParOf" srcId="{ADCF496D-CAFF-495B-84AF-508E83C330DC}" destId="{1416CC70-148F-462E-A591-D675E1D568C1}" srcOrd="0" destOrd="0" presId="urn:microsoft.com/office/officeart/2005/8/layout/orgChart1"/>
    <dgm:cxn modelId="{5744CE58-7BE4-4C29-BE94-2C3B95E216BF}" type="presParOf" srcId="{ADCF496D-CAFF-495B-84AF-508E83C330DC}" destId="{F98CB8CD-C63A-40BF-921A-36938D5C525E}" srcOrd="1" destOrd="0" presId="urn:microsoft.com/office/officeart/2005/8/layout/orgChart1"/>
    <dgm:cxn modelId="{61FCDFDA-152C-4466-8E0D-9DF6254CDC6F}" type="presParOf" srcId="{0F33687B-CA0F-4A37-95CA-34BA1C0A9C70}" destId="{FB2AFE45-0523-407A-A1E0-7DF0F09CC752}" srcOrd="1" destOrd="0" presId="urn:microsoft.com/office/officeart/2005/8/layout/orgChart1"/>
    <dgm:cxn modelId="{C8012000-0615-4254-91C0-146F07ACA51A}" type="presParOf" srcId="{0F33687B-CA0F-4A37-95CA-34BA1C0A9C70}" destId="{E6174E90-845E-4C60-86E4-45E972C0C7FA}" srcOrd="2" destOrd="0" presId="urn:microsoft.com/office/officeart/2005/8/layout/orgChart1"/>
    <dgm:cxn modelId="{93C77EF0-E450-49E4-B0DA-F2FA9264D201}" type="presParOf" srcId="{CD3FAC8B-173F-414E-8DFD-ADF796DB99A9}" destId="{BAF462C3-2A67-4A17-8221-0EB588B31907}" srcOrd="2" destOrd="0" presId="urn:microsoft.com/office/officeart/2005/8/layout/orgChart1"/>
    <dgm:cxn modelId="{1DD374AA-E875-4770-AB0D-4F77606AF419}" type="presParOf" srcId="{440B49FA-5488-44D6-B130-5EE2C218F171}" destId="{ED6134D6-1734-4677-B452-BCA9BB805C7E}" srcOrd="4" destOrd="0" presId="urn:microsoft.com/office/officeart/2005/8/layout/orgChart1"/>
    <dgm:cxn modelId="{85A7A280-37A9-4FEB-A4F3-4C619D80D1B2}" type="presParOf" srcId="{440B49FA-5488-44D6-B130-5EE2C218F171}" destId="{A3644BD7-D3E8-4DD5-BB32-77B6AC0E8E60}" srcOrd="5" destOrd="0" presId="urn:microsoft.com/office/officeart/2005/8/layout/orgChart1"/>
    <dgm:cxn modelId="{6FDF7BCD-059B-47B9-BE6E-6F1D9D28640F}" type="presParOf" srcId="{A3644BD7-D3E8-4DD5-BB32-77B6AC0E8E60}" destId="{4391F6D8-E143-410E-A5B4-1B5B2F0C6C9D}" srcOrd="0" destOrd="0" presId="urn:microsoft.com/office/officeart/2005/8/layout/orgChart1"/>
    <dgm:cxn modelId="{9B1E73F9-3E10-4DAA-8E82-FCB7974696A9}" type="presParOf" srcId="{4391F6D8-E143-410E-A5B4-1B5B2F0C6C9D}" destId="{B933494E-8ECC-43D2-89F8-81CA96A9EBCA}" srcOrd="0" destOrd="0" presId="urn:microsoft.com/office/officeart/2005/8/layout/orgChart1"/>
    <dgm:cxn modelId="{0570C9C2-DA6F-4666-A624-CC1B7C013921}" type="presParOf" srcId="{4391F6D8-E143-410E-A5B4-1B5B2F0C6C9D}" destId="{68EFB951-DFE8-4B62-97B2-EF48A6256F57}" srcOrd="1" destOrd="0" presId="urn:microsoft.com/office/officeart/2005/8/layout/orgChart1"/>
    <dgm:cxn modelId="{CD24A394-E37D-4B7F-BE32-1E16D7E8D1F5}" type="presParOf" srcId="{A3644BD7-D3E8-4DD5-BB32-77B6AC0E8E60}" destId="{1246745F-1555-4799-A3F7-EC27866A8F3F}" srcOrd="1" destOrd="0" presId="urn:microsoft.com/office/officeart/2005/8/layout/orgChart1"/>
    <dgm:cxn modelId="{B7F681B0-A4CA-4E23-B52F-406AFDA16C0B}" type="presParOf" srcId="{1246745F-1555-4799-A3F7-EC27866A8F3F}" destId="{FF6C70F0-A965-4B34-8AA1-7D28DF94B0E1}" srcOrd="0" destOrd="0" presId="urn:microsoft.com/office/officeart/2005/8/layout/orgChart1"/>
    <dgm:cxn modelId="{6AB916EA-95AC-4226-B622-B333E26B2DA2}" type="presParOf" srcId="{1246745F-1555-4799-A3F7-EC27866A8F3F}" destId="{5D3F3D43-B0A6-4037-A0B1-7CB6AF00805F}" srcOrd="1" destOrd="0" presId="urn:microsoft.com/office/officeart/2005/8/layout/orgChart1"/>
    <dgm:cxn modelId="{335CF842-E843-4006-BF47-6591F5B61769}" type="presParOf" srcId="{5D3F3D43-B0A6-4037-A0B1-7CB6AF00805F}" destId="{398BC719-4728-45F8-94E9-01427F0BBA8B}" srcOrd="0" destOrd="0" presId="urn:microsoft.com/office/officeart/2005/8/layout/orgChart1"/>
    <dgm:cxn modelId="{7546AA94-DAB9-4ACE-86CC-5694A6350DF2}" type="presParOf" srcId="{398BC719-4728-45F8-94E9-01427F0BBA8B}" destId="{D1B17408-562A-4933-AF2F-397F0B36D031}" srcOrd="0" destOrd="0" presId="urn:microsoft.com/office/officeart/2005/8/layout/orgChart1"/>
    <dgm:cxn modelId="{7CDAEF16-1D02-4679-B2E5-36ABD0779F2B}" type="presParOf" srcId="{398BC719-4728-45F8-94E9-01427F0BBA8B}" destId="{8FEDF10E-736A-4604-B1B2-8FDFA88C62D3}" srcOrd="1" destOrd="0" presId="urn:microsoft.com/office/officeart/2005/8/layout/orgChart1"/>
    <dgm:cxn modelId="{8901FB24-DC77-479F-9685-C7F0BDFEA6FB}" type="presParOf" srcId="{5D3F3D43-B0A6-4037-A0B1-7CB6AF00805F}" destId="{778B68E4-006F-411B-BF7C-5B856B8EF6E8}" srcOrd="1" destOrd="0" presId="urn:microsoft.com/office/officeart/2005/8/layout/orgChart1"/>
    <dgm:cxn modelId="{BBE2DA89-ACE9-46FE-88E7-7ADA7DA7869F}" type="presParOf" srcId="{5D3F3D43-B0A6-4037-A0B1-7CB6AF00805F}" destId="{0C9948AC-5E5D-4989-A4F5-BAA92F44A2A1}" srcOrd="2" destOrd="0" presId="urn:microsoft.com/office/officeart/2005/8/layout/orgChart1"/>
    <dgm:cxn modelId="{705980C7-D81A-47B3-973C-2D5FB3F9C444}" type="presParOf" srcId="{1246745F-1555-4799-A3F7-EC27866A8F3F}" destId="{4A6A8760-B032-443C-AC1B-23D45B585ED5}" srcOrd="2" destOrd="0" presId="urn:microsoft.com/office/officeart/2005/8/layout/orgChart1"/>
    <dgm:cxn modelId="{47E6D05B-E81E-4496-91B5-A3F68E3136B3}" type="presParOf" srcId="{1246745F-1555-4799-A3F7-EC27866A8F3F}" destId="{B7062E8B-B28D-4236-BED6-749C47EF9D99}" srcOrd="3" destOrd="0" presId="urn:microsoft.com/office/officeart/2005/8/layout/orgChart1"/>
    <dgm:cxn modelId="{9817E0E6-C977-46DF-8700-3C2386B0AD33}" type="presParOf" srcId="{B7062E8B-B28D-4236-BED6-749C47EF9D99}" destId="{6A45BF0F-D73D-402C-A8A3-BCD62BC13ED6}" srcOrd="0" destOrd="0" presId="urn:microsoft.com/office/officeart/2005/8/layout/orgChart1"/>
    <dgm:cxn modelId="{686F3BD4-9A7B-4B96-9930-F017B56E1E42}" type="presParOf" srcId="{6A45BF0F-D73D-402C-A8A3-BCD62BC13ED6}" destId="{12E51250-2877-48D9-AC6D-9C7BA332F116}" srcOrd="0" destOrd="0" presId="urn:microsoft.com/office/officeart/2005/8/layout/orgChart1"/>
    <dgm:cxn modelId="{527CECB5-685F-4AC9-891F-977B129BA177}" type="presParOf" srcId="{6A45BF0F-D73D-402C-A8A3-BCD62BC13ED6}" destId="{A5A20560-E991-4A63-9624-E0C207FFF945}" srcOrd="1" destOrd="0" presId="urn:microsoft.com/office/officeart/2005/8/layout/orgChart1"/>
    <dgm:cxn modelId="{61F3BDAB-7C3E-4888-A339-4F42B3DC32FA}" type="presParOf" srcId="{B7062E8B-B28D-4236-BED6-749C47EF9D99}" destId="{D4E6FB5D-D670-441C-854C-7C5D5D427FBE}" srcOrd="1" destOrd="0" presId="urn:microsoft.com/office/officeart/2005/8/layout/orgChart1"/>
    <dgm:cxn modelId="{00B4645B-0882-4999-A4BC-4D93755585D3}" type="presParOf" srcId="{B7062E8B-B28D-4236-BED6-749C47EF9D99}" destId="{2CF84A0F-C8B6-45A9-A05A-2E3AAB8603BC}" srcOrd="2" destOrd="0" presId="urn:microsoft.com/office/officeart/2005/8/layout/orgChart1"/>
    <dgm:cxn modelId="{F3FA43BE-E3CC-4032-8FEF-9F2DD658C758}" type="presParOf" srcId="{1246745F-1555-4799-A3F7-EC27866A8F3F}" destId="{64865BF5-37A8-43C3-B010-ED6E07061D3A}" srcOrd="4" destOrd="0" presId="urn:microsoft.com/office/officeart/2005/8/layout/orgChart1"/>
    <dgm:cxn modelId="{6D423906-2109-41B5-86DE-BDD5614526A5}" type="presParOf" srcId="{1246745F-1555-4799-A3F7-EC27866A8F3F}" destId="{A643A09D-215C-4518-B519-86D862F08F6B}" srcOrd="5" destOrd="0" presId="urn:microsoft.com/office/officeart/2005/8/layout/orgChart1"/>
    <dgm:cxn modelId="{C48810BD-83B4-4FCA-A796-750AAF6DB49E}" type="presParOf" srcId="{A643A09D-215C-4518-B519-86D862F08F6B}" destId="{155AE1AA-ECD3-425F-8036-82E5C6FD3498}" srcOrd="0" destOrd="0" presId="urn:microsoft.com/office/officeart/2005/8/layout/orgChart1"/>
    <dgm:cxn modelId="{BACFE96C-9846-4045-9EE0-32887CC5DB5B}" type="presParOf" srcId="{155AE1AA-ECD3-425F-8036-82E5C6FD3498}" destId="{359C00B3-C494-4001-B723-4FB791DDA476}" srcOrd="0" destOrd="0" presId="urn:microsoft.com/office/officeart/2005/8/layout/orgChart1"/>
    <dgm:cxn modelId="{28E6882E-CE2D-4596-8AC2-835B877EE411}" type="presParOf" srcId="{155AE1AA-ECD3-425F-8036-82E5C6FD3498}" destId="{4388DEA4-92B6-4CB3-966F-BD0D0CF8D3A7}" srcOrd="1" destOrd="0" presId="urn:microsoft.com/office/officeart/2005/8/layout/orgChart1"/>
    <dgm:cxn modelId="{DE87A2F2-85D4-4672-A6C7-446C2890BB0F}" type="presParOf" srcId="{A643A09D-215C-4518-B519-86D862F08F6B}" destId="{58E8698C-8BF5-4B63-B329-74DE69C29F1D}" srcOrd="1" destOrd="0" presId="urn:microsoft.com/office/officeart/2005/8/layout/orgChart1"/>
    <dgm:cxn modelId="{F71892BE-1BA4-4500-B98C-1B2F2CD61C5B}" type="presParOf" srcId="{A643A09D-215C-4518-B519-86D862F08F6B}" destId="{F0F26851-6CE6-4D15-8BA6-05686D814335}" srcOrd="2" destOrd="0" presId="urn:microsoft.com/office/officeart/2005/8/layout/orgChart1"/>
    <dgm:cxn modelId="{4A69B1A2-A378-483D-AB3F-89E21E1195A2}" type="presParOf" srcId="{1246745F-1555-4799-A3F7-EC27866A8F3F}" destId="{6EFE9C93-39B1-4624-871D-1CE2ACBA0AFA}" srcOrd="6" destOrd="0" presId="urn:microsoft.com/office/officeart/2005/8/layout/orgChart1"/>
    <dgm:cxn modelId="{9C9CCBC1-1300-4637-B83E-9951C9518B67}" type="presParOf" srcId="{1246745F-1555-4799-A3F7-EC27866A8F3F}" destId="{7D9F5D89-EE98-4070-A623-03A7762572A0}" srcOrd="7" destOrd="0" presId="urn:microsoft.com/office/officeart/2005/8/layout/orgChart1"/>
    <dgm:cxn modelId="{E0E4E201-35A6-4C29-A829-6D135142D6A6}" type="presParOf" srcId="{7D9F5D89-EE98-4070-A623-03A7762572A0}" destId="{D6F22DC2-7090-40B4-A2FD-F51F6EDD2DBF}" srcOrd="0" destOrd="0" presId="urn:microsoft.com/office/officeart/2005/8/layout/orgChart1"/>
    <dgm:cxn modelId="{AC7436C6-08F8-4582-8469-4815B3A9DE7E}" type="presParOf" srcId="{D6F22DC2-7090-40B4-A2FD-F51F6EDD2DBF}" destId="{9B2AFECA-30AA-435C-9803-392D3F00BF71}" srcOrd="0" destOrd="0" presId="urn:microsoft.com/office/officeart/2005/8/layout/orgChart1"/>
    <dgm:cxn modelId="{762FF96F-BBA3-487A-AA89-03DDBC8F51F5}" type="presParOf" srcId="{D6F22DC2-7090-40B4-A2FD-F51F6EDD2DBF}" destId="{0B503551-7777-447B-9C9F-76ADBCB16C51}" srcOrd="1" destOrd="0" presId="urn:microsoft.com/office/officeart/2005/8/layout/orgChart1"/>
    <dgm:cxn modelId="{EBD8B331-F961-42B6-B2DE-F87242DD7F36}" type="presParOf" srcId="{7D9F5D89-EE98-4070-A623-03A7762572A0}" destId="{045EA8F1-68E4-4DCC-BAD9-A9BF410DC374}" srcOrd="1" destOrd="0" presId="urn:microsoft.com/office/officeart/2005/8/layout/orgChart1"/>
    <dgm:cxn modelId="{BE8D6E6E-F476-4204-964E-201588FA86A7}" type="presParOf" srcId="{7D9F5D89-EE98-4070-A623-03A7762572A0}" destId="{D38A7F1D-0D2B-4213-8A8D-C8730B8FF85A}" srcOrd="2" destOrd="0" presId="urn:microsoft.com/office/officeart/2005/8/layout/orgChart1"/>
    <dgm:cxn modelId="{355DFA29-538D-48F2-B137-1B2036D30E57}" type="presParOf" srcId="{1246745F-1555-4799-A3F7-EC27866A8F3F}" destId="{92B89C6C-7BFA-4F62-AD5D-5F97BAD5A851}" srcOrd="8" destOrd="0" presId="urn:microsoft.com/office/officeart/2005/8/layout/orgChart1"/>
    <dgm:cxn modelId="{8153625E-1ACA-40D8-9B5F-D9B6A0E7650F}" type="presParOf" srcId="{1246745F-1555-4799-A3F7-EC27866A8F3F}" destId="{FABEBD4E-7F17-4072-89B9-B18FD04BB7F7}" srcOrd="9" destOrd="0" presId="urn:microsoft.com/office/officeart/2005/8/layout/orgChart1"/>
    <dgm:cxn modelId="{DFF2A378-0B0F-44CA-AEF6-995F67515B16}" type="presParOf" srcId="{FABEBD4E-7F17-4072-89B9-B18FD04BB7F7}" destId="{3B91AE60-E54C-4BFD-9215-AF4A45B44B12}" srcOrd="0" destOrd="0" presId="urn:microsoft.com/office/officeart/2005/8/layout/orgChart1"/>
    <dgm:cxn modelId="{EC92466C-A014-44DD-AAAA-C33C53981A7B}" type="presParOf" srcId="{3B91AE60-E54C-4BFD-9215-AF4A45B44B12}" destId="{FB8E266B-C3D3-4958-88EA-081D064A4903}" srcOrd="0" destOrd="0" presId="urn:microsoft.com/office/officeart/2005/8/layout/orgChart1"/>
    <dgm:cxn modelId="{8E2E669D-A265-4C08-90D5-10156CF1591D}" type="presParOf" srcId="{3B91AE60-E54C-4BFD-9215-AF4A45B44B12}" destId="{F2FE617D-D2E8-4A30-B1E8-CA85272A4277}" srcOrd="1" destOrd="0" presId="urn:microsoft.com/office/officeart/2005/8/layout/orgChart1"/>
    <dgm:cxn modelId="{8C817A78-47FB-4DA3-A846-45D1681DEF96}" type="presParOf" srcId="{FABEBD4E-7F17-4072-89B9-B18FD04BB7F7}" destId="{FF5358E4-E90C-4E67-9042-CA21BEEE1127}" srcOrd="1" destOrd="0" presId="urn:microsoft.com/office/officeart/2005/8/layout/orgChart1"/>
    <dgm:cxn modelId="{B816D7AF-8C19-455B-905E-350D75F75811}" type="presParOf" srcId="{FABEBD4E-7F17-4072-89B9-B18FD04BB7F7}" destId="{74ACDBC1-9F96-4C1A-B288-24206AD3C799}" srcOrd="2" destOrd="0" presId="urn:microsoft.com/office/officeart/2005/8/layout/orgChart1"/>
    <dgm:cxn modelId="{0D27B40A-A20E-4858-BF07-BAA9601A63D1}" type="presParOf" srcId="{1246745F-1555-4799-A3F7-EC27866A8F3F}" destId="{BA379259-FD9A-4350-93F9-CA09E8B5F589}" srcOrd="10" destOrd="0" presId="urn:microsoft.com/office/officeart/2005/8/layout/orgChart1"/>
    <dgm:cxn modelId="{D299DEE1-C01B-4B3D-AF9D-555601AFF4EF}" type="presParOf" srcId="{1246745F-1555-4799-A3F7-EC27866A8F3F}" destId="{40F2729F-0B6F-4198-9DAE-800F36CE1A7C}" srcOrd="11" destOrd="0" presId="urn:microsoft.com/office/officeart/2005/8/layout/orgChart1"/>
    <dgm:cxn modelId="{0F965802-E2A2-47D1-82FE-F8FA19233995}" type="presParOf" srcId="{40F2729F-0B6F-4198-9DAE-800F36CE1A7C}" destId="{6D9ECB05-5698-414A-88B1-E5259536A865}" srcOrd="0" destOrd="0" presId="urn:microsoft.com/office/officeart/2005/8/layout/orgChart1"/>
    <dgm:cxn modelId="{C4F671AD-E8B1-4B93-9634-EEDCD38F6B2E}" type="presParOf" srcId="{6D9ECB05-5698-414A-88B1-E5259536A865}" destId="{EC4EC65F-D463-49EC-82A9-BA8D63FB8B3E}" srcOrd="0" destOrd="0" presId="urn:microsoft.com/office/officeart/2005/8/layout/orgChart1"/>
    <dgm:cxn modelId="{A907BDC3-2848-4159-9662-724B26CCFB05}" type="presParOf" srcId="{6D9ECB05-5698-414A-88B1-E5259536A865}" destId="{A8C1AEDC-FEE6-4F3B-A8A4-097015F609ED}" srcOrd="1" destOrd="0" presId="urn:microsoft.com/office/officeart/2005/8/layout/orgChart1"/>
    <dgm:cxn modelId="{D12FBCDF-4017-48A8-8FB8-196A0A5C9284}" type="presParOf" srcId="{40F2729F-0B6F-4198-9DAE-800F36CE1A7C}" destId="{D04EDDEA-1A0A-4EB9-A4F1-B04576E22B58}" srcOrd="1" destOrd="0" presId="urn:microsoft.com/office/officeart/2005/8/layout/orgChart1"/>
    <dgm:cxn modelId="{804D4C9A-7510-44B2-98B7-A12F119B680F}" type="presParOf" srcId="{40F2729F-0B6F-4198-9DAE-800F36CE1A7C}" destId="{1D12A515-98FF-490A-8C28-82A38A88A40D}" srcOrd="2" destOrd="0" presId="urn:microsoft.com/office/officeart/2005/8/layout/orgChart1"/>
    <dgm:cxn modelId="{CADE10AB-BD94-49BA-AE26-F706A704223F}" type="presParOf" srcId="{1246745F-1555-4799-A3F7-EC27866A8F3F}" destId="{1A9E85F9-0181-4748-8939-5A1999EBDD4A}" srcOrd="12" destOrd="0" presId="urn:microsoft.com/office/officeart/2005/8/layout/orgChart1"/>
    <dgm:cxn modelId="{F545D134-62CE-4C92-97C8-2D1EA258BF93}" type="presParOf" srcId="{1246745F-1555-4799-A3F7-EC27866A8F3F}" destId="{460203F7-9203-435C-9BB7-5E2031576860}" srcOrd="13" destOrd="0" presId="urn:microsoft.com/office/officeart/2005/8/layout/orgChart1"/>
    <dgm:cxn modelId="{F2731C55-6718-42A8-93A6-B0026BFFA620}" type="presParOf" srcId="{460203F7-9203-435C-9BB7-5E2031576860}" destId="{2362A061-6027-4B8C-8C30-D48F15686353}" srcOrd="0" destOrd="0" presId="urn:microsoft.com/office/officeart/2005/8/layout/orgChart1"/>
    <dgm:cxn modelId="{8A0AAB1B-7F75-4216-8052-E4B7FC7220C8}" type="presParOf" srcId="{2362A061-6027-4B8C-8C30-D48F15686353}" destId="{97EA9F22-2062-44ED-9A7C-F40014412CED}" srcOrd="0" destOrd="0" presId="urn:microsoft.com/office/officeart/2005/8/layout/orgChart1"/>
    <dgm:cxn modelId="{9B0B3E92-BD0F-42FC-BB71-4E553D901481}" type="presParOf" srcId="{2362A061-6027-4B8C-8C30-D48F15686353}" destId="{9A042F82-35FB-4C70-9CD1-35554002CCEF}" srcOrd="1" destOrd="0" presId="urn:microsoft.com/office/officeart/2005/8/layout/orgChart1"/>
    <dgm:cxn modelId="{55601BEC-3C06-4066-AC6A-7875006C147E}" type="presParOf" srcId="{460203F7-9203-435C-9BB7-5E2031576860}" destId="{EA9693E0-089C-4F16-AA12-F2010C7584B9}" srcOrd="1" destOrd="0" presId="urn:microsoft.com/office/officeart/2005/8/layout/orgChart1"/>
    <dgm:cxn modelId="{66A48B04-C688-4F84-B490-8983F3610139}" type="presParOf" srcId="{460203F7-9203-435C-9BB7-5E2031576860}" destId="{34774347-E3B6-4212-9D88-584A4121D233}" srcOrd="2" destOrd="0" presId="urn:microsoft.com/office/officeart/2005/8/layout/orgChart1"/>
    <dgm:cxn modelId="{1577E5DA-236A-43BA-9D1A-895BBC7AAA80}" type="presParOf" srcId="{1246745F-1555-4799-A3F7-EC27866A8F3F}" destId="{CDB2B5D2-42E1-417D-B112-3F34AAB2870D}" srcOrd="14" destOrd="0" presId="urn:microsoft.com/office/officeart/2005/8/layout/orgChart1"/>
    <dgm:cxn modelId="{9224CB6D-2E2B-4A31-8C83-CBFA712F51BB}" type="presParOf" srcId="{1246745F-1555-4799-A3F7-EC27866A8F3F}" destId="{7255B7C6-7F35-4418-8022-6E4C2DE5DED7}" srcOrd="15" destOrd="0" presId="urn:microsoft.com/office/officeart/2005/8/layout/orgChart1"/>
    <dgm:cxn modelId="{D6B08FC8-8F58-4185-8D14-F96ED9BA95C6}" type="presParOf" srcId="{7255B7C6-7F35-4418-8022-6E4C2DE5DED7}" destId="{A3FF3B51-C6EB-4C20-8B40-F3186E4520ED}" srcOrd="0" destOrd="0" presId="urn:microsoft.com/office/officeart/2005/8/layout/orgChart1"/>
    <dgm:cxn modelId="{4C31E050-8A59-43D7-BF6B-6D221095A04A}" type="presParOf" srcId="{A3FF3B51-C6EB-4C20-8B40-F3186E4520ED}" destId="{ADBFDBCE-A27C-453A-BBFF-92F8C047D78E}" srcOrd="0" destOrd="0" presId="urn:microsoft.com/office/officeart/2005/8/layout/orgChart1"/>
    <dgm:cxn modelId="{82A8D0A7-B6D4-4A88-A409-88268F44875F}" type="presParOf" srcId="{A3FF3B51-C6EB-4C20-8B40-F3186E4520ED}" destId="{86588576-3D5A-4F5E-AEE3-872D3AA7E0E5}" srcOrd="1" destOrd="0" presId="urn:microsoft.com/office/officeart/2005/8/layout/orgChart1"/>
    <dgm:cxn modelId="{F87E169B-FF58-41CD-A924-F21B927078FF}" type="presParOf" srcId="{7255B7C6-7F35-4418-8022-6E4C2DE5DED7}" destId="{BCB88BC1-C558-4C99-89CB-4A2B553D6950}" srcOrd="1" destOrd="0" presId="urn:microsoft.com/office/officeart/2005/8/layout/orgChart1"/>
    <dgm:cxn modelId="{D0D844D8-CC28-4E9E-99BD-41F2EED32F07}" type="presParOf" srcId="{7255B7C6-7F35-4418-8022-6E4C2DE5DED7}" destId="{27BD9ECA-7CAC-4274-ACE5-FBBF33E055F5}" srcOrd="2" destOrd="0" presId="urn:microsoft.com/office/officeart/2005/8/layout/orgChart1"/>
    <dgm:cxn modelId="{3841E605-4B42-4FCA-BA76-433DD0156E65}" type="presParOf" srcId="{A3644BD7-D3E8-4DD5-BB32-77B6AC0E8E60}" destId="{42900685-7618-49D7-8BF3-E3871567486F}" srcOrd="2" destOrd="0" presId="urn:microsoft.com/office/officeart/2005/8/layout/orgChart1"/>
    <dgm:cxn modelId="{6AD0DA98-AA25-4E70-9FFA-DC082012ED6F}" type="presParOf" srcId="{440B49FA-5488-44D6-B130-5EE2C218F171}" destId="{3790CBAA-EF18-497E-8569-74B9E4575797}" srcOrd="6" destOrd="0" presId="urn:microsoft.com/office/officeart/2005/8/layout/orgChart1"/>
    <dgm:cxn modelId="{0DBA2BEB-213B-4272-B6F2-37CBA74B7FCC}" type="presParOf" srcId="{440B49FA-5488-44D6-B130-5EE2C218F171}" destId="{9B71E47E-7042-4431-A65F-EFB649D5EF99}" srcOrd="7" destOrd="0" presId="urn:microsoft.com/office/officeart/2005/8/layout/orgChart1"/>
    <dgm:cxn modelId="{E1BB4EB7-A0FA-4A07-A3C5-2588E13070DD}" type="presParOf" srcId="{9B71E47E-7042-4431-A65F-EFB649D5EF99}" destId="{46D9809D-8BED-46DE-9944-EFCD03B2B24D}" srcOrd="0" destOrd="0" presId="urn:microsoft.com/office/officeart/2005/8/layout/orgChart1"/>
    <dgm:cxn modelId="{C5783ED8-B463-43D3-BEEC-F58F1DB3DBC9}" type="presParOf" srcId="{46D9809D-8BED-46DE-9944-EFCD03B2B24D}" destId="{889D853D-9375-4FFB-86AB-FB9A7054E5F1}" srcOrd="0" destOrd="0" presId="urn:microsoft.com/office/officeart/2005/8/layout/orgChart1"/>
    <dgm:cxn modelId="{05BF64A4-DA20-4927-ACA4-767641CC3424}" type="presParOf" srcId="{46D9809D-8BED-46DE-9944-EFCD03B2B24D}" destId="{08199524-3376-4273-9795-19BB6FD80B98}" srcOrd="1" destOrd="0" presId="urn:microsoft.com/office/officeart/2005/8/layout/orgChart1"/>
    <dgm:cxn modelId="{449ABB84-10BD-4969-85DF-F24C0A40B5F0}" type="presParOf" srcId="{9B71E47E-7042-4431-A65F-EFB649D5EF99}" destId="{DE061C45-B400-4503-A9CD-71F035CDA82E}" srcOrd="1" destOrd="0" presId="urn:microsoft.com/office/officeart/2005/8/layout/orgChart1"/>
    <dgm:cxn modelId="{99FED9B6-A725-469E-B7C1-9F4793998813}" type="presParOf" srcId="{9B71E47E-7042-4431-A65F-EFB649D5EF99}" destId="{1FA8B4F1-BB3D-499E-AF8A-12B14E6604E8}" srcOrd="2" destOrd="0" presId="urn:microsoft.com/office/officeart/2005/8/layout/orgChart1"/>
    <dgm:cxn modelId="{D746B274-CC1E-435E-9E18-B26DE4BE6B14}" type="presParOf" srcId="{E8EC0484-FF7F-473A-A8FF-9C0CE92544DC}" destId="{82644099-0BFA-4EAA-A4EF-998E077960D2}" srcOrd="2" destOrd="0" presId="urn:microsoft.com/office/officeart/2005/8/layout/orgChart1"/>
    <dgm:cxn modelId="{F857A0FD-9E8B-449A-B26D-68A26206F88F}" type="presParOf" srcId="{82644099-0BFA-4EAA-A4EF-998E077960D2}" destId="{D5D61C7E-1605-4851-A02A-1684D714EF82}" srcOrd="0" destOrd="0" presId="urn:microsoft.com/office/officeart/2005/8/layout/orgChart1"/>
    <dgm:cxn modelId="{C946BE4C-AFEB-468F-A15E-3C96F9EF6ED3}" type="presParOf" srcId="{82644099-0BFA-4EAA-A4EF-998E077960D2}" destId="{BE115918-4EB2-4F1D-83FE-396186B92E0A}" srcOrd="1" destOrd="0" presId="urn:microsoft.com/office/officeart/2005/8/layout/orgChart1"/>
    <dgm:cxn modelId="{1C35F31A-DA74-4F15-AD42-84712D72369B}" type="presParOf" srcId="{BE115918-4EB2-4F1D-83FE-396186B92E0A}" destId="{9C29FC57-03B7-4556-BE5F-FE0A4AA9B0A3}" srcOrd="0" destOrd="0" presId="urn:microsoft.com/office/officeart/2005/8/layout/orgChart1"/>
    <dgm:cxn modelId="{A9D65EEA-C8B0-46A7-8EC6-B5E7805D02FE}" type="presParOf" srcId="{9C29FC57-03B7-4556-BE5F-FE0A4AA9B0A3}" destId="{6AF2D740-0965-42AF-A770-735CA08E71CE}" srcOrd="0" destOrd="0" presId="urn:microsoft.com/office/officeart/2005/8/layout/orgChart1"/>
    <dgm:cxn modelId="{AFBD48C3-6510-4B6E-8D07-CC9F230F4DDB}" type="presParOf" srcId="{9C29FC57-03B7-4556-BE5F-FE0A4AA9B0A3}" destId="{37F615E0-D636-4C6C-BC90-8B8267653A35}" srcOrd="1" destOrd="0" presId="urn:microsoft.com/office/officeart/2005/8/layout/orgChart1"/>
    <dgm:cxn modelId="{E7EB2840-E6A7-423B-95C9-2123ACA6B6F9}" type="presParOf" srcId="{BE115918-4EB2-4F1D-83FE-396186B92E0A}" destId="{4500215F-E7B3-40CD-9235-C0D6C8D6C841}" srcOrd="1" destOrd="0" presId="urn:microsoft.com/office/officeart/2005/8/layout/orgChart1"/>
    <dgm:cxn modelId="{8B5FA010-799F-45A2-998E-00C8C96AA3D5}" type="presParOf" srcId="{BE115918-4EB2-4F1D-83FE-396186B92E0A}" destId="{EA8F7627-B62D-4CF0-850A-38CFC4E1853D}" srcOrd="2" destOrd="0" presId="urn:microsoft.com/office/officeart/2005/8/layout/orgChart1"/>
    <dgm:cxn modelId="{E17CD645-4DAD-4AEB-8AEC-57958A88B0FE}" type="presParOf" srcId="{82644099-0BFA-4EAA-A4EF-998E077960D2}" destId="{333E94CD-78FA-48A6-AC66-D4C493479157}" srcOrd="2" destOrd="0" presId="urn:microsoft.com/office/officeart/2005/8/layout/orgChart1"/>
    <dgm:cxn modelId="{81CC8CD8-476B-4232-8C74-C5EDF8601B7D}" type="presParOf" srcId="{82644099-0BFA-4EAA-A4EF-998E077960D2}" destId="{2A904BCA-A05C-4A3E-8AD3-16D4398B86EA}" srcOrd="3" destOrd="0" presId="urn:microsoft.com/office/officeart/2005/8/layout/orgChart1"/>
    <dgm:cxn modelId="{8DAAC162-22F1-42B0-8CBB-35F51F7FE9DB}" type="presParOf" srcId="{2A904BCA-A05C-4A3E-8AD3-16D4398B86EA}" destId="{F38A3FE5-DD8F-4005-9B51-954D1FEE109D}" srcOrd="0" destOrd="0" presId="urn:microsoft.com/office/officeart/2005/8/layout/orgChart1"/>
    <dgm:cxn modelId="{C3492B19-B416-461D-981A-20CDC1539055}" type="presParOf" srcId="{F38A3FE5-DD8F-4005-9B51-954D1FEE109D}" destId="{2EB1695F-57A4-47AE-8B4D-278C7FB8BDDD}" srcOrd="0" destOrd="0" presId="urn:microsoft.com/office/officeart/2005/8/layout/orgChart1"/>
    <dgm:cxn modelId="{903180F9-3AA8-4A5B-B32D-F8C3040E9481}" type="presParOf" srcId="{F38A3FE5-DD8F-4005-9B51-954D1FEE109D}" destId="{894366DC-AB72-49F4-AF54-50F35C9A3439}" srcOrd="1" destOrd="0" presId="urn:microsoft.com/office/officeart/2005/8/layout/orgChart1"/>
    <dgm:cxn modelId="{2F1C92EE-FA6B-47E3-AB6D-A279773B8471}" type="presParOf" srcId="{2A904BCA-A05C-4A3E-8AD3-16D4398B86EA}" destId="{3E6377A9-9DF0-452B-908F-0E92AC7D04AA}" srcOrd="1" destOrd="0" presId="urn:microsoft.com/office/officeart/2005/8/layout/orgChart1"/>
    <dgm:cxn modelId="{46426863-D83D-45F3-ABC3-18EB9E65E868}" type="presParOf" srcId="{2A904BCA-A05C-4A3E-8AD3-16D4398B86EA}" destId="{64D7EEE5-90CA-48B5-B0D4-05AD3B2308B0}" srcOrd="2" destOrd="0" presId="urn:microsoft.com/office/officeart/2005/8/layout/orgChart1"/>
    <dgm:cxn modelId="{C4379D0C-1CAC-45D3-A48F-060762BBC6DF}" type="presParOf" srcId="{422B861A-BE4B-4AFC-A182-9B7BF61ACE62}" destId="{D5E64798-021B-4B0C-951E-12538CBDD06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D0B38A9-D304-497D-96E3-3624B4110F29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1DE9ABB4-A8D8-4A55-90A3-45392CD1F430}">
      <dgm:prSet phldrT="[Text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000" dirty="0">
              <a:latin typeface="+mn-lt"/>
              <a:cs typeface="Times New Roman" panose="02020603050405020304" pitchFamily="18" charset="0"/>
            </a:rPr>
            <a:t>Vice President of Student Success and Compliance
Dr. David V. Arreazola</a:t>
          </a:r>
        </a:p>
      </dgm:t>
    </dgm:pt>
    <dgm:pt modelId="{A7FE006A-9B60-42BD-97C6-C8FEC0134015}" type="parTrans" cxnId="{E4EBDC67-5BE2-4708-8AB3-A86537B150B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7981041E-E08B-46BA-884C-840B696CCBC5}" type="sibTrans" cxnId="{E4EBDC67-5BE2-4708-8AB3-A86537B150B9}">
      <dgm:prSet/>
      <dgm:spPr/>
      <dgm:t>
        <a:bodyPr/>
        <a:lstStyle/>
        <a:p>
          <a:endParaRPr lang="en-US"/>
        </a:p>
      </dgm:t>
    </dgm:pt>
    <dgm:pt modelId="{01656E62-0AEE-4888-9EEF-112726BD3B86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President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Dr. Maria Minerva “Minita” Ramirez</a:t>
          </a:r>
        </a:p>
      </dgm:t>
    </dgm:pt>
    <dgm:pt modelId="{ABE48F3E-C8BF-491F-976E-D37B8F11D4E7}" type="parTrans" cxnId="{B71067E0-B512-4DE5-9AFE-4377B446B279}">
      <dgm:prSet/>
      <dgm:spPr/>
      <dgm:t>
        <a:bodyPr/>
        <a:lstStyle/>
        <a:p>
          <a:endParaRPr lang="en-US"/>
        </a:p>
      </dgm:t>
    </dgm:pt>
    <dgm:pt modelId="{02D037EC-CF5B-4745-991C-3050BABB06C1}" type="sibTrans" cxnId="{B71067E0-B512-4DE5-9AFE-4377B446B279}">
      <dgm:prSet/>
      <dgm:spPr/>
      <dgm:t>
        <a:bodyPr/>
        <a:lstStyle/>
        <a:p>
          <a:endParaRPr lang="en-US"/>
        </a:p>
      </dgm:t>
    </dgm:pt>
    <dgm:pt modelId="{638ED7F0-E3B9-4EB9-9F82-D1E6D0FDB90A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00" dirty="0">
              <a:latin typeface="+mn-lt"/>
              <a:cs typeface="Times New Roman" panose="02020603050405020304" pitchFamily="18" charset="0"/>
            </a:rPr>
            <a:t>Associate Vice President of Enrollment Management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00" dirty="0">
              <a:latin typeface="+mn-lt"/>
              <a:cs typeface="Times New Roman" panose="02020603050405020304" pitchFamily="18" charset="0"/>
            </a:rPr>
            <a:t>Jessica Trevino</a:t>
          </a:r>
        </a:p>
      </dgm:t>
    </dgm:pt>
    <dgm:pt modelId="{7096606E-17A2-4350-BE24-CA36358DCF3E}" type="parTrans" cxnId="{9EB2298E-72E1-4675-B8FC-1A3ADC47935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F754FE26-EE6E-4BD1-9F32-AC388C83CAC9}" type="sibTrans" cxnId="{9EB2298E-72E1-4675-B8FC-1A3ADC479352}">
      <dgm:prSet/>
      <dgm:spPr/>
      <dgm:t>
        <a:bodyPr/>
        <a:lstStyle/>
        <a:p>
          <a:endParaRPr lang="en-US"/>
        </a:p>
      </dgm:t>
    </dgm:pt>
    <dgm:pt modelId="{ECDB9F88-C946-4B09-B88B-231F0920CEEC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00" dirty="0">
              <a:latin typeface="+mn-lt"/>
              <a:cs typeface="Times New Roman" panose="02020603050405020304" pitchFamily="18" charset="0"/>
            </a:rPr>
            <a:t>Associate Vice President of Student Success  &amp; Support Services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00" dirty="0">
              <a:latin typeface="+mn-lt"/>
              <a:cs typeface="Times New Roman" panose="02020603050405020304" pitchFamily="18" charset="0"/>
            </a:rPr>
            <a:t>Vacant</a:t>
          </a:r>
        </a:p>
      </dgm:t>
    </dgm:pt>
    <dgm:pt modelId="{CCF2EFD2-BA1B-4582-8F7A-DD8B5363EE5B}" type="parTrans" cxnId="{AC095BC0-C50A-4F49-9C1C-22C20EA94B3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F315D946-4D4C-4E50-89F5-95A377B11698}" type="sibTrans" cxnId="{AC095BC0-C50A-4F49-9C1C-22C20EA94B38}">
      <dgm:prSet/>
      <dgm:spPr/>
      <dgm:t>
        <a:bodyPr/>
        <a:lstStyle/>
        <a:p>
          <a:endParaRPr lang="en-US"/>
        </a:p>
      </dgm:t>
    </dgm:pt>
    <dgm:pt modelId="{3CE1C255-DF86-4069-BBFE-7E24C6572D96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Associate VP of Compliance &amp; Risk Management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Andrea Lopez</a:t>
          </a:r>
        </a:p>
      </dgm:t>
    </dgm:pt>
    <dgm:pt modelId="{9A351343-3544-4588-90B1-C8FED9056FEE}" type="parTrans" cxnId="{C5860191-B5C8-4775-9EB5-61F1E35BEE6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992E27BF-2512-4B95-BD39-569E50EE275D}" type="sibTrans" cxnId="{C5860191-B5C8-4775-9EB5-61F1E35BEE66}">
      <dgm:prSet/>
      <dgm:spPr/>
      <dgm:t>
        <a:bodyPr/>
        <a:lstStyle/>
        <a:p>
          <a:endParaRPr lang="en-US"/>
        </a:p>
      </dgm:t>
    </dgm:pt>
    <dgm:pt modelId="{2DABD2E1-ED21-4B60-96B8-096704BC7253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Disability Services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Adriana L. Craddock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Director</a:t>
          </a:r>
        </a:p>
      </dgm:t>
    </dgm:pt>
    <dgm:pt modelId="{DD1AFA16-E75F-4117-84AB-0F7D8481AC4B}" type="parTrans" cxnId="{BAD95BE6-AD9C-47EA-8256-59824C5D427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5628C754-00F2-4539-B737-5802B073AA9F}" type="sibTrans" cxnId="{BAD95BE6-AD9C-47EA-8256-59824C5D427E}">
      <dgm:prSet/>
      <dgm:spPr/>
      <dgm:t>
        <a:bodyPr/>
        <a:lstStyle/>
        <a:p>
          <a:endParaRPr lang="en-US"/>
        </a:p>
      </dgm:t>
    </dgm:pt>
    <dgm:pt modelId="{6B70538B-3E76-4C7D-AA7B-93B2F41FECF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spc="-5" dirty="0">
              <a:solidFill>
                <a:srgbClr val="1F2123"/>
              </a:solidFill>
              <a:latin typeface="+mn-lt"/>
              <a:cs typeface="Times New Roman" panose="02020603050405020304" pitchFamily="18" charset="0"/>
            </a:rPr>
            <a:t>Event Services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spc="-5" dirty="0">
              <a:solidFill>
                <a:srgbClr val="1F2123"/>
              </a:solidFill>
              <a:latin typeface="+mn-lt"/>
              <a:cs typeface="Times New Roman" panose="02020603050405020304" pitchFamily="18" charset="0"/>
            </a:rPr>
            <a:t>Lourdes K. Valenciano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Director</a:t>
          </a:r>
        </a:p>
      </dgm:t>
    </dgm:pt>
    <dgm:pt modelId="{FB37D5BE-3CCB-49AC-944A-F350E4726439}" type="parTrans" cxnId="{D36CE46D-578E-46E3-A34A-213D4D02E0D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8B16ABB0-5274-4C6E-ABE7-02CA6F573819}" type="sibTrans" cxnId="{D36CE46D-578E-46E3-A34A-213D4D02E0D6}">
      <dgm:prSet/>
      <dgm:spPr/>
      <dgm:t>
        <a:bodyPr/>
        <a:lstStyle/>
        <a:p>
          <a:endParaRPr lang="en-US"/>
        </a:p>
      </dgm:t>
    </dgm:pt>
    <dgm:pt modelId="{B8B2D0F5-F07E-420E-9C03-1DED6B2C0C35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Recreational &amp; E-Sports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Ivan Cano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Director</a:t>
          </a:r>
        </a:p>
      </dgm:t>
    </dgm:pt>
    <dgm:pt modelId="{FD646466-147A-40B6-A42E-3877A1720694}" type="parTrans" cxnId="{7D2150E2-6861-4738-811C-8150874445A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B2B268AA-45EB-4AC4-980A-95EDC23A68B3}" type="sibTrans" cxnId="{7D2150E2-6861-4738-811C-8150874445A6}">
      <dgm:prSet/>
      <dgm:spPr/>
      <dgm:t>
        <a:bodyPr/>
        <a:lstStyle/>
        <a:p>
          <a:endParaRPr lang="en-US"/>
        </a:p>
      </dgm:t>
    </dgm:pt>
    <dgm:pt modelId="{D534E751-682C-45FB-8B12-45BDEA2AA12F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Retention Services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Fabiola Rodriguez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Director</a:t>
          </a:r>
        </a:p>
      </dgm:t>
    </dgm:pt>
    <dgm:pt modelId="{A98E2380-8AD4-42D4-982B-04F70468E4B6}" type="parTrans" cxnId="{5A19521F-8127-420F-AF24-A9F72278EEB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741A9806-6871-4C7D-976C-9981D5E95E65}" type="sibTrans" cxnId="{5A19521F-8127-420F-AF24-A9F72278EEB5}">
      <dgm:prSet/>
      <dgm:spPr/>
      <dgm:t>
        <a:bodyPr/>
        <a:lstStyle/>
        <a:p>
          <a:endParaRPr lang="en-US"/>
        </a:p>
      </dgm:t>
    </dgm:pt>
    <dgm:pt modelId="{7097703E-052B-4CAA-9F56-731B1609042B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Registrar's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Roberto Solis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College Registrar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(Interim)</a:t>
          </a:r>
        </a:p>
      </dgm:t>
    </dgm:pt>
    <dgm:pt modelId="{E28B60B8-FA3C-4856-9CE0-5CBAF609607A}" type="sibTrans" cxnId="{24405F23-18A8-4F84-AA73-773EE4ED078A}">
      <dgm:prSet/>
      <dgm:spPr/>
      <dgm:t>
        <a:bodyPr/>
        <a:lstStyle/>
        <a:p>
          <a:endParaRPr lang="en-US"/>
        </a:p>
      </dgm:t>
    </dgm:pt>
    <dgm:pt modelId="{BCADB514-2BBD-4E56-ABA2-D55E18582460}" type="parTrans" cxnId="{24405F23-18A8-4F84-AA73-773EE4ED078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2CB21445-3C18-4BCF-870C-BDE97AAFA401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Recruitment and Dual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Enrollment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Julio Reyes, Jr.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Director</a:t>
          </a:r>
          <a:endParaRPr lang="fr-FR" sz="1000" dirty="0">
            <a:latin typeface="+mn-lt"/>
            <a:cs typeface="Times New Roman" panose="02020603050405020304" pitchFamily="18" charset="0"/>
          </a:endParaRPr>
        </a:p>
      </dgm:t>
    </dgm:pt>
    <dgm:pt modelId="{BA046E2C-3B8D-4293-BA07-66FE6175973F}" type="sibTrans" cxnId="{F1DDFF03-F957-444D-8BBB-96FF41CC3A95}">
      <dgm:prSet/>
      <dgm:spPr/>
      <dgm:t>
        <a:bodyPr/>
        <a:lstStyle/>
        <a:p>
          <a:endParaRPr lang="en-US"/>
        </a:p>
      </dgm:t>
    </dgm:pt>
    <dgm:pt modelId="{3DF27910-BFF0-41CD-9D7E-08765F9AA1E8}" type="parTrans" cxnId="{F1DDFF03-F957-444D-8BBB-96FF41CC3A9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C907CC34-54BA-4CE1-AF70-5462B74FB978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Financial Aid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Steven Aguilar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Director</a:t>
          </a:r>
        </a:p>
      </dgm:t>
    </dgm:pt>
    <dgm:pt modelId="{6F138E3D-4BF5-4E7E-A32B-D7FBFF32693A}" type="sibTrans" cxnId="{69D4AE2F-5D2C-4FB1-8B5D-080091903546}">
      <dgm:prSet/>
      <dgm:spPr/>
      <dgm:t>
        <a:bodyPr/>
        <a:lstStyle/>
        <a:p>
          <a:endParaRPr lang="en-US"/>
        </a:p>
      </dgm:t>
    </dgm:pt>
    <dgm:pt modelId="{FF55960E-3EED-408B-8484-BA226F6A13C9}" type="parTrans" cxnId="{69D4AE2F-5D2C-4FB1-8B5D-08009190354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A8854EE4-008B-41DB-987E-356E30061FCF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Admissions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Jorge A. Dimas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Director</a:t>
          </a:r>
        </a:p>
      </dgm:t>
    </dgm:pt>
    <dgm:pt modelId="{1B899982-7C82-4FE8-86C0-D81F82FD04CD}" type="sibTrans" cxnId="{33427A7F-5B66-4E9C-8913-BE86BB93180C}">
      <dgm:prSet/>
      <dgm:spPr/>
      <dgm:t>
        <a:bodyPr/>
        <a:lstStyle/>
        <a:p>
          <a:endParaRPr lang="en-US"/>
        </a:p>
      </dgm:t>
    </dgm:pt>
    <dgm:pt modelId="{B38294F8-A793-48A0-9080-4AD19F44A136}" type="parTrans" cxnId="{33427A7F-5B66-4E9C-8913-BE86BB93180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C734F12F-797A-482A-AB2A-380C6510A6AF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Bursar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Norma A. Cano-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 err="1">
              <a:latin typeface="+mn-lt"/>
              <a:cs typeface="Times New Roman" panose="02020603050405020304" pitchFamily="18" charset="0"/>
            </a:rPr>
            <a:t>Sifuentes</a:t>
          </a:r>
          <a:endParaRPr lang="en-US" sz="1000" dirty="0">
            <a:latin typeface="+mn-lt"/>
            <a:cs typeface="Times New Roman" panose="02020603050405020304" pitchFamily="18" charset="0"/>
          </a:endParaRPr>
        </a:p>
      </dgm:t>
    </dgm:pt>
    <dgm:pt modelId="{7EC87EF5-4D02-4E30-97D0-897E233A0444}" type="parTrans" cxnId="{C4B06C01-4770-4ECF-9B4B-9F833B72667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1C5ADF9F-AE0C-4DC1-933B-8911AABC8118}" type="sibTrans" cxnId="{C4B06C01-4770-4ECF-9B4B-9F833B726677}">
      <dgm:prSet/>
      <dgm:spPr/>
      <dgm:t>
        <a:bodyPr/>
        <a:lstStyle/>
        <a:p>
          <a:endParaRPr lang="en-US"/>
        </a:p>
      </dgm:t>
    </dgm:pt>
    <dgm:pt modelId="{971BE19A-0482-4186-8916-FE9C0AE1D275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Enrollment Systems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Vacant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Director</a:t>
          </a:r>
        </a:p>
      </dgm:t>
    </dgm:pt>
    <dgm:pt modelId="{DD9C324A-8FDD-48D5-B5AD-C9356FDC83D9}" type="parTrans" cxnId="{6AF2A358-11D3-4213-A381-979712F169D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9259D4F1-3282-4975-981C-455B1FBC8EE6}" type="sibTrans" cxnId="{6AF2A358-11D3-4213-A381-979712F169DF}">
      <dgm:prSet/>
      <dgm:spPr/>
      <dgm:t>
        <a:bodyPr/>
        <a:lstStyle/>
        <a:p>
          <a:endParaRPr lang="en-US"/>
        </a:p>
      </dgm:t>
    </dgm:pt>
    <dgm:pt modelId="{453EA9FA-B4AD-47E7-A904-340E9E36D4CC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Scholarship Coordinator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Brenda Y. Diaz</a:t>
          </a:r>
        </a:p>
      </dgm:t>
    </dgm:pt>
    <dgm:pt modelId="{434EB2A2-5A87-44CF-8333-F9BDA13FA85D}" type="parTrans" cxnId="{25D561C2-6C6E-45BC-8137-73786907C99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3896599A-7915-46D6-9CC2-88DA9B901A21}" type="sibTrans" cxnId="{25D561C2-6C6E-45BC-8137-73786907C990}">
      <dgm:prSet/>
      <dgm:spPr/>
      <dgm:t>
        <a:bodyPr/>
        <a:lstStyle/>
        <a:p>
          <a:endParaRPr lang="en-US"/>
        </a:p>
      </dgm:t>
    </dgm:pt>
    <dgm:pt modelId="{BD5E4547-3BF6-4294-B0E9-3794274D5E30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00" dirty="0">
              <a:latin typeface="+mn-lt"/>
              <a:cs typeface="Times New Roman" panose="02020603050405020304" pitchFamily="18" charset="0"/>
            </a:rPr>
            <a:t>Student Health Services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00" dirty="0">
              <a:latin typeface="+mn-lt"/>
              <a:cs typeface="Times New Roman" panose="02020603050405020304" pitchFamily="18" charset="0"/>
            </a:rPr>
            <a:t>and Wellness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00" dirty="0">
              <a:latin typeface="+mn-lt"/>
              <a:cs typeface="Times New Roman" panose="02020603050405020304" pitchFamily="18" charset="0"/>
            </a:rPr>
            <a:t>Cynthia Diaz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00" dirty="0">
              <a:latin typeface="+mn-lt"/>
              <a:cs typeface="Times New Roman" panose="02020603050405020304" pitchFamily="18" charset="0"/>
            </a:rPr>
            <a:t>Director</a:t>
          </a:r>
        </a:p>
      </dgm:t>
    </dgm:pt>
    <dgm:pt modelId="{9B72B92B-9EA6-4509-8E7C-0E316858433A}" type="parTrans" cxnId="{53269C4A-7ED0-4725-B2FF-B20A18BD45D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D0E4981E-4132-4418-8FD6-8BD34BB5D06F}" type="sibTrans" cxnId="{53269C4A-7ED0-4725-B2FF-B20A18BD45D7}">
      <dgm:prSet/>
      <dgm:spPr/>
      <dgm:t>
        <a:bodyPr/>
        <a:lstStyle/>
        <a:p>
          <a:endParaRPr lang="en-US"/>
        </a:p>
      </dgm:t>
    </dgm:pt>
    <dgm:pt modelId="{D8F44685-547A-41F0-ACF2-138D1A367678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Advising Center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Rebekah L. Herrera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Director</a:t>
          </a:r>
        </a:p>
      </dgm:t>
    </dgm:pt>
    <dgm:pt modelId="{21A87784-98B3-483E-AE7D-0A189ADE5CD7}" type="parTrans" cxnId="{B283F1DB-E535-4B5B-8EF6-1158DFA8169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C3B8AB63-A094-4E1C-A1B5-4C0BF5B30D45}" type="sibTrans" cxnId="{B283F1DB-E535-4B5B-8EF6-1158DFA8169F}">
      <dgm:prSet/>
      <dgm:spPr/>
      <dgm:t>
        <a:bodyPr/>
        <a:lstStyle/>
        <a:p>
          <a:endParaRPr lang="en-US"/>
        </a:p>
      </dgm:t>
    </dgm:pt>
    <dgm:pt modelId="{922A3175-E31C-4B8C-8F3F-27B9B9281628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Assessment Center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Dimitri G. Garcia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Director</a:t>
          </a:r>
        </a:p>
      </dgm:t>
    </dgm:pt>
    <dgm:pt modelId="{2C7F75A0-3B27-43AC-8656-06D5290127FD}" type="parTrans" cxnId="{AB1B66B3-8633-4B16-B23C-72A5986E3EF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5C42327B-6D09-41BD-9E2D-45FE60386A3C}" type="sibTrans" cxnId="{AB1B66B3-8633-4B16-B23C-72A5986E3EF7}">
      <dgm:prSet/>
      <dgm:spPr/>
      <dgm:t>
        <a:bodyPr/>
        <a:lstStyle/>
        <a:p>
          <a:endParaRPr lang="en-US"/>
        </a:p>
      </dgm:t>
    </dgm:pt>
    <dgm:pt modelId="{CB1B169E-C896-48D9-9E15-C07B5D15A306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Student Life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Pedro L. Rivera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Director</a:t>
          </a:r>
        </a:p>
      </dgm:t>
    </dgm:pt>
    <dgm:pt modelId="{772E263E-C826-449B-BD3D-0DCFF51E5EA7}" type="parTrans" cxnId="{E3B883F5-0942-484D-819F-74624E9FFFC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74864A83-CB9A-4991-92A4-FC09CA847BF9}" type="sibTrans" cxnId="{E3B883F5-0942-484D-819F-74624E9FFFC9}">
      <dgm:prSet/>
      <dgm:spPr/>
      <dgm:t>
        <a:bodyPr/>
        <a:lstStyle/>
        <a:p>
          <a:endParaRPr lang="en-US"/>
        </a:p>
      </dgm:t>
    </dgm:pt>
    <dgm:pt modelId="{F3D93039-9931-4189-90B8-70E500AB4022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Veteran Services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Albert Hernandez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Director</a:t>
          </a:r>
        </a:p>
      </dgm:t>
    </dgm:pt>
    <dgm:pt modelId="{F1977BDF-FA44-415B-8F34-6F9DE23B0376}" type="parTrans" cxnId="{056A5298-7D2F-40E4-85F1-203AF38F470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BAD5E684-FE10-4CDE-82C4-E2362E34A337}" type="sibTrans" cxnId="{056A5298-7D2F-40E4-85F1-203AF38F4700}">
      <dgm:prSet/>
      <dgm:spPr/>
      <dgm:t>
        <a:bodyPr/>
        <a:lstStyle/>
        <a:p>
          <a:endParaRPr lang="en-US"/>
        </a:p>
      </dgm:t>
    </dgm:pt>
    <dgm:pt modelId="{5AC04177-5D76-43E8-89BC-5C5FF3189E7A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Title III – LEAPS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STEM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Rosemary Aguero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Project Director</a:t>
          </a:r>
        </a:p>
      </dgm:t>
    </dgm:pt>
    <dgm:pt modelId="{CDCD987D-0EEF-4BCD-8F79-E041AF1CAEEF}" type="parTrans" cxnId="{65494056-0BD1-446A-9BED-0534ADD1F9D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49D64865-F6AE-4947-84C7-0A86EB92ADC6}" type="sibTrans" cxnId="{65494056-0BD1-446A-9BED-0534ADD1F9D5}">
      <dgm:prSet/>
      <dgm:spPr/>
      <dgm:t>
        <a:bodyPr/>
        <a:lstStyle/>
        <a:p>
          <a:endParaRPr lang="en-US"/>
        </a:p>
      </dgm:t>
    </dgm:pt>
    <dgm:pt modelId="{FBC89D92-E158-47B9-8A4A-D2A1D1F77E7D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Title V –LEAD Grant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Elaine Almanza-Ortega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Director</a:t>
          </a:r>
          <a:endParaRPr lang="en-US" sz="1000" dirty="0">
            <a:latin typeface="+mn-lt"/>
          </a:endParaRPr>
        </a:p>
      </dgm:t>
    </dgm:pt>
    <dgm:pt modelId="{BB288562-859F-4821-805A-34105BCF415F}" type="parTrans" cxnId="{2071F550-FD70-449A-A766-38F004658E6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422BE082-E9DE-4E49-B4AC-7885CE4BF4E9}" type="sibTrans" cxnId="{2071F550-FD70-449A-A766-38F004658E69}">
      <dgm:prSet/>
      <dgm:spPr/>
      <dgm:t>
        <a:bodyPr/>
        <a:lstStyle/>
        <a:p>
          <a:endParaRPr lang="en-US"/>
        </a:p>
      </dgm:t>
    </dgm:pt>
    <dgm:pt modelId="{8FD12E09-BECF-42E2-BD84-F8F0D72DD8C8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Upward Bound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Cecilia Salinas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Director</a:t>
          </a:r>
        </a:p>
      </dgm:t>
    </dgm:pt>
    <dgm:pt modelId="{382D43EE-0461-45EB-B6D1-16E8E6F205D5}" type="parTrans" cxnId="{128404D5-2F5C-4465-BD68-6368C19ECA5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B3CF1A02-55EE-40BC-A2AD-AFCACCBC203C}" type="sibTrans" cxnId="{128404D5-2F5C-4465-BD68-6368C19ECA56}">
      <dgm:prSet/>
      <dgm:spPr/>
      <dgm:t>
        <a:bodyPr/>
        <a:lstStyle/>
        <a:p>
          <a:endParaRPr lang="en-US"/>
        </a:p>
      </dgm:t>
    </dgm:pt>
    <dgm:pt modelId="{6E8E95E4-CB8E-4DD0-B00F-909FB07A4C84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Safety &amp; Risk Management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Casandra Salinas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Director</a:t>
          </a:r>
        </a:p>
      </dgm:t>
    </dgm:pt>
    <dgm:pt modelId="{3F024AC3-A0D0-4A9C-AF57-E4A08D8B4660}" type="parTrans" cxnId="{905D2077-A614-445F-BDC0-C16CA638BF5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9BC98093-576D-429E-9765-F3D884BCF2BC}" type="sibTrans" cxnId="{905D2077-A614-445F-BDC0-C16CA638BF5D}">
      <dgm:prSet/>
      <dgm:spPr/>
      <dgm:t>
        <a:bodyPr/>
        <a:lstStyle/>
        <a:p>
          <a:endParaRPr lang="en-US"/>
        </a:p>
      </dgm:t>
    </dgm:pt>
    <dgm:pt modelId="{555E6E8C-AED3-4DA7-AB9F-E1BF8A0C2F4A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Student Discipline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Title IX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Raquel Pena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Director/Coordinator</a:t>
          </a:r>
        </a:p>
      </dgm:t>
    </dgm:pt>
    <dgm:pt modelId="{FAAED448-CE0F-4D6C-A806-6654C17A98E2}" type="parTrans" cxnId="{F5E28D38-7F02-4D94-8C38-C39A3940754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5F39B3D4-5DB2-4081-84E4-4F5A322AA395}" type="sibTrans" cxnId="{F5E28D38-7F02-4D94-8C38-C39A39407549}">
      <dgm:prSet/>
      <dgm:spPr/>
      <dgm:t>
        <a:bodyPr/>
        <a:lstStyle/>
        <a:p>
          <a:endParaRPr lang="en-US"/>
        </a:p>
      </dgm:t>
    </dgm:pt>
    <dgm:pt modelId="{3079D07D-90EF-46AD-ADF7-27B1B6FB8F1C}" type="asst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Patricia Lopez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Administrative Assistant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Student Success &amp; Enrollment Division</a:t>
          </a:r>
        </a:p>
      </dgm:t>
    </dgm:pt>
    <dgm:pt modelId="{DDF87DAE-542F-46A2-B99E-11E9A3EEEADD}" type="parTrans" cxnId="{CD62DE44-DB8A-493D-841C-6955D438985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473979AE-0FD5-49DB-A309-4AC2E40BAEC2}" type="sibTrans" cxnId="{CD62DE44-DB8A-493D-841C-6955D4389852}">
      <dgm:prSet/>
      <dgm:spPr/>
      <dgm:t>
        <a:bodyPr/>
        <a:lstStyle/>
        <a:p>
          <a:endParaRPr lang="en-US"/>
        </a:p>
      </dgm:t>
    </dgm:pt>
    <dgm:pt modelId="{07FA54C2-3588-429E-A458-984FF44A8C14}" type="asst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Mary Lara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Administrative Assistant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Compliance &amp; Risk Management</a:t>
          </a:r>
        </a:p>
      </dgm:t>
    </dgm:pt>
    <dgm:pt modelId="{D2CAB2E1-4D2C-4FB2-81CA-B44DE4AD4F21}" type="parTrans" cxnId="{8D3F3810-6927-4FEA-8BF7-837AAE638E2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FDE03638-D2B3-47C9-87FF-87E5DC021EFA}" type="sibTrans" cxnId="{8D3F3810-6927-4FEA-8BF7-837AAE638E2A}">
      <dgm:prSet/>
      <dgm:spPr/>
      <dgm:t>
        <a:bodyPr/>
        <a:lstStyle/>
        <a:p>
          <a:endParaRPr lang="en-US"/>
        </a:p>
      </dgm:t>
    </dgm:pt>
    <dgm:pt modelId="{C982CA00-CB1E-46E9-821C-C90D4D96EC45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>
              <a:latin typeface="+mn-lt"/>
              <a:ea typeface="Tahoma" panose="020B0604030504040204" pitchFamily="34" charset="0"/>
              <a:cs typeface="Times New Roman" panose="02020603050405020304" pitchFamily="18" charset="0"/>
            </a:rPr>
            <a:t>Associate VP of Planning &amp; Institutional Effectiveness</a:t>
          </a:r>
          <a:br>
            <a:rPr lang="en-US" sz="950" dirty="0">
              <a:latin typeface="+mn-lt"/>
              <a:ea typeface="Tahoma" panose="020B0604030504040204" pitchFamily="34" charset="0"/>
              <a:cs typeface="Times New Roman" panose="02020603050405020304" pitchFamily="18" charset="0"/>
            </a:rPr>
          </a:br>
          <a:r>
            <a:rPr lang="en-US" sz="950" dirty="0">
              <a:latin typeface="+mn-lt"/>
              <a:ea typeface="Tahoma" panose="020B0604030504040204" pitchFamily="34" charset="0"/>
              <a:cs typeface="Times New Roman" panose="02020603050405020304" pitchFamily="18" charset="0"/>
            </a:rPr>
            <a:t>Dr. Veronica Martinez</a:t>
          </a:r>
        </a:p>
      </dgm:t>
    </dgm:pt>
    <dgm:pt modelId="{159A0BED-CE20-4D38-A47D-8FCFC812739B}" type="parTrans" cxnId="{F46FBD8B-6C2F-4D64-82E8-BBDD92FCB5A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8C5DC1B5-6DA6-4D2D-9613-C8585CEA4DCC}" type="sibTrans" cxnId="{F46FBD8B-6C2F-4D64-82E8-BBDD92FCB5AD}">
      <dgm:prSet/>
      <dgm:spPr/>
      <dgm:t>
        <a:bodyPr/>
        <a:lstStyle/>
        <a:p>
          <a:endParaRPr lang="en-US"/>
        </a:p>
      </dgm:t>
    </dgm:pt>
    <dgm:pt modelId="{0F71E818-50AD-47D1-B75E-5749E63BC9E3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LC Police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Jose Hernandez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Chief of Police</a:t>
          </a:r>
        </a:p>
      </dgm:t>
    </dgm:pt>
    <dgm:pt modelId="{72995DFA-8A07-4E51-8A88-5B0AFE52C130}" type="parTrans" cxnId="{6C92C6CA-BB12-47A1-9CB3-E990375679B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4611AF9F-0142-4ED7-AF24-854116FB1B0D}" type="sibTrans" cxnId="{6C92C6CA-BB12-47A1-9CB3-E990375679BD}">
      <dgm:prSet/>
      <dgm:spPr/>
      <dgm:t>
        <a:bodyPr/>
        <a:lstStyle/>
        <a:p>
          <a:endParaRPr lang="en-US"/>
        </a:p>
      </dgm:t>
    </dgm:pt>
    <dgm:pt modelId="{6ACA058E-67E5-4E4B-B6A5-CEDD50057BDC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Institutional Research &amp; Planning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cs typeface="Times New Roman" panose="02020603050405020304" pitchFamily="18" charset="0"/>
            </a:rPr>
            <a:t>Maria Luisa Ramirez</a:t>
          </a:r>
        </a:p>
      </dgm:t>
    </dgm:pt>
    <dgm:pt modelId="{1BC091FB-B3A9-4C6A-98B5-8F7663BD42F9}" type="parTrans" cxnId="{1FB5DF40-52E4-41F9-BC0F-D26AEA4603D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DEADDCEC-13E0-4C22-B96F-18D9D7DF80CB}" type="sibTrans" cxnId="{1FB5DF40-52E4-41F9-BC0F-D26AEA4603DA}">
      <dgm:prSet/>
      <dgm:spPr/>
      <dgm:t>
        <a:bodyPr/>
        <a:lstStyle/>
        <a:p>
          <a:endParaRPr lang="en-US"/>
        </a:p>
      </dgm:t>
    </dgm:pt>
    <dgm:pt modelId="{67ED0C0A-00D8-4680-BFB3-79048FD8F5EA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  <a:ea typeface="Tahoma" panose="020B0604030504040204" pitchFamily="34" charset="0"/>
              <a:cs typeface="Times New Roman" panose="02020603050405020304" pitchFamily="18" charset="0"/>
            </a:rPr>
            <a:t>Laredo College BIT Team</a:t>
          </a:r>
          <a:r>
            <a:rPr lang="en-US" sz="1000" baseline="30000" dirty="0">
              <a:latin typeface="+mn-lt"/>
              <a:ea typeface="Tahoma" panose="020B0604030504040204" pitchFamily="34" charset="0"/>
              <a:cs typeface="Times New Roman" panose="02020603050405020304" pitchFamily="18" charset="0"/>
            </a:rPr>
            <a:t>1</a:t>
          </a:r>
        </a:p>
      </dgm:t>
    </dgm:pt>
    <dgm:pt modelId="{D9CF79ED-FE5E-4049-970A-227D44636FE9}" type="parTrans" cxnId="{B54957C7-93AA-47BC-AC98-97F9002E6FB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362491BC-C380-4544-A529-321DF894C6B4}" type="sibTrans" cxnId="{B54957C7-93AA-47BC-AC98-97F9002E6FBD}">
      <dgm:prSet/>
      <dgm:spPr/>
      <dgm:t>
        <a:bodyPr/>
        <a:lstStyle/>
        <a:p>
          <a:endParaRPr lang="en-US"/>
        </a:p>
      </dgm:t>
    </dgm:pt>
    <dgm:pt modelId="{A1C7A940-FB0A-4F9D-8DCF-E07EC683D906}" type="pres">
      <dgm:prSet presAssocID="{9D0B38A9-D304-497D-96E3-3624B4110F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C86B3AE-6DCF-4589-83FF-D2F5E9271083}" type="pres">
      <dgm:prSet presAssocID="{01656E62-0AEE-4888-9EEF-112726BD3B86}" presName="hierRoot1" presStyleCnt="0">
        <dgm:presLayoutVars>
          <dgm:hierBranch val="init"/>
        </dgm:presLayoutVars>
      </dgm:prSet>
      <dgm:spPr/>
    </dgm:pt>
    <dgm:pt modelId="{31632B50-F6C5-442A-B2C7-46575AA963BF}" type="pres">
      <dgm:prSet presAssocID="{01656E62-0AEE-4888-9EEF-112726BD3B86}" presName="rootComposite1" presStyleCnt="0"/>
      <dgm:spPr/>
    </dgm:pt>
    <dgm:pt modelId="{D0E8001A-C221-42C4-82C3-8690F8D3FADF}" type="pres">
      <dgm:prSet presAssocID="{01656E62-0AEE-4888-9EEF-112726BD3B86}" presName="rootText1" presStyleLbl="node0" presStyleIdx="0" presStyleCnt="1" custScaleX="116646" custScaleY="104936">
        <dgm:presLayoutVars>
          <dgm:chPref val="3"/>
        </dgm:presLayoutVars>
      </dgm:prSet>
      <dgm:spPr/>
    </dgm:pt>
    <dgm:pt modelId="{B09D518F-F98B-4C76-B563-535FC38385DC}" type="pres">
      <dgm:prSet presAssocID="{01656E62-0AEE-4888-9EEF-112726BD3B86}" presName="rootConnector1" presStyleLbl="node1" presStyleIdx="0" presStyleCnt="0"/>
      <dgm:spPr/>
    </dgm:pt>
    <dgm:pt modelId="{F51FF312-F85D-4553-92AD-2290FB369038}" type="pres">
      <dgm:prSet presAssocID="{01656E62-0AEE-4888-9EEF-112726BD3B86}" presName="hierChild2" presStyleCnt="0"/>
      <dgm:spPr/>
    </dgm:pt>
    <dgm:pt modelId="{CE60DCB6-F983-4738-8655-7AE0B9278BB5}" type="pres">
      <dgm:prSet presAssocID="{A7FE006A-9B60-42BD-97C6-C8FEC0134015}" presName="Name37" presStyleLbl="parChTrans1D2" presStyleIdx="0" presStyleCnt="1"/>
      <dgm:spPr/>
    </dgm:pt>
    <dgm:pt modelId="{2BEC5B9E-C3CC-4879-9F7B-BDD3B1465458}" type="pres">
      <dgm:prSet presAssocID="{1DE9ABB4-A8D8-4A55-90A3-45392CD1F430}" presName="hierRoot2" presStyleCnt="0">
        <dgm:presLayoutVars>
          <dgm:hierBranch/>
        </dgm:presLayoutVars>
      </dgm:prSet>
      <dgm:spPr/>
    </dgm:pt>
    <dgm:pt modelId="{55A5488F-0E6E-4975-954C-CAE36C39A898}" type="pres">
      <dgm:prSet presAssocID="{1DE9ABB4-A8D8-4A55-90A3-45392CD1F430}" presName="rootComposite" presStyleCnt="0"/>
      <dgm:spPr/>
    </dgm:pt>
    <dgm:pt modelId="{6E8F2B26-705D-42A8-80D1-2D76DC942C38}" type="pres">
      <dgm:prSet presAssocID="{1DE9ABB4-A8D8-4A55-90A3-45392CD1F430}" presName="rootText" presStyleLbl="node2" presStyleIdx="0" presStyleCnt="1" custScaleX="117044" custScaleY="104579">
        <dgm:presLayoutVars>
          <dgm:chPref val="3"/>
        </dgm:presLayoutVars>
      </dgm:prSet>
      <dgm:spPr/>
    </dgm:pt>
    <dgm:pt modelId="{80A21290-A46A-40DA-8C54-3AF8A1A8F042}" type="pres">
      <dgm:prSet presAssocID="{1DE9ABB4-A8D8-4A55-90A3-45392CD1F430}" presName="rootConnector" presStyleLbl="node2" presStyleIdx="0" presStyleCnt="1"/>
      <dgm:spPr/>
    </dgm:pt>
    <dgm:pt modelId="{F976B5BC-503A-49BE-A152-F26A0D99029A}" type="pres">
      <dgm:prSet presAssocID="{1DE9ABB4-A8D8-4A55-90A3-45392CD1F430}" presName="hierChild4" presStyleCnt="0"/>
      <dgm:spPr/>
    </dgm:pt>
    <dgm:pt modelId="{40F2BB82-74F9-4CEC-90B8-A90447C63BC3}" type="pres">
      <dgm:prSet presAssocID="{7096606E-17A2-4350-BE24-CA36358DCF3E}" presName="Name35" presStyleLbl="parChTrans1D3" presStyleIdx="0" presStyleCnt="7"/>
      <dgm:spPr/>
    </dgm:pt>
    <dgm:pt modelId="{1A5B01E6-0B40-4502-8945-951485474B61}" type="pres">
      <dgm:prSet presAssocID="{638ED7F0-E3B9-4EB9-9F82-D1E6D0FDB90A}" presName="hierRoot2" presStyleCnt="0">
        <dgm:presLayoutVars>
          <dgm:hierBranch val="hang"/>
        </dgm:presLayoutVars>
      </dgm:prSet>
      <dgm:spPr/>
    </dgm:pt>
    <dgm:pt modelId="{0991D0CE-4CE3-43FA-91F3-319E90CD569E}" type="pres">
      <dgm:prSet presAssocID="{638ED7F0-E3B9-4EB9-9F82-D1E6D0FDB90A}" presName="rootComposite" presStyleCnt="0"/>
      <dgm:spPr/>
    </dgm:pt>
    <dgm:pt modelId="{55DD898D-7619-4A15-9B52-89B3C7D9869D}" type="pres">
      <dgm:prSet presAssocID="{638ED7F0-E3B9-4EB9-9F82-D1E6D0FDB90A}" presName="rootText" presStyleLbl="node3" presStyleIdx="0" presStyleCnt="5" custLinFactNeighborX="1345" custLinFactNeighborY="0">
        <dgm:presLayoutVars>
          <dgm:chPref val="3"/>
        </dgm:presLayoutVars>
      </dgm:prSet>
      <dgm:spPr/>
    </dgm:pt>
    <dgm:pt modelId="{32FEA181-E76A-4A3A-BB78-149BA0ACE4E3}" type="pres">
      <dgm:prSet presAssocID="{638ED7F0-E3B9-4EB9-9F82-D1E6D0FDB90A}" presName="rootConnector" presStyleLbl="node3" presStyleIdx="0" presStyleCnt="5"/>
      <dgm:spPr/>
    </dgm:pt>
    <dgm:pt modelId="{E91DDABD-E6D4-465B-A491-7874BEB132C5}" type="pres">
      <dgm:prSet presAssocID="{638ED7F0-E3B9-4EB9-9F82-D1E6D0FDB90A}" presName="hierChild4" presStyleCnt="0"/>
      <dgm:spPr/>
    </dgm:pt>
    <dgm:pt modelId="{15CF5A9B-F7C4-45B5-BB75-3174BD12B278}" type="pres">
      <dgm:prSet presAssocID="{B38294F8-A793-48A0-9080-4AD19F44A136}" presName="Name48" presStyleLbl="parChTrans1D4" presStyleIdx="0" presStyleCnt="23"/>
      <dgm:spPr/>
    </dgm:pt>
    <dgm:pt modelId="{73718C13-0B53-4E90-B5D5-1A72936E90BB}" type="pres">
      <dgm:prSet presAssocID="{A8854EE4-008B-41DB-987E-356E30061FCF}" presName="hierRoot2" presStyleCnt="0">
        <dgm:presLayoutVars>
          <dgm:hierBranch val="init"/>
        </dgm:presLayoutVars>
      </dgm:prSet>
      <dgm:spPr/>
    </dgm:pt>
    <dgm:pt modelId="{C34F2684-A5A5-468B-8A60-B6772CA3F5EC}" type="pres">
      <dgm:prSet presAssocID="{A8854EE4-008B-41DB-987E-356E30061FCF}" presName="rootComposite" presStyleCnt="0"/>
      <dgm:spPr/>
    </dgm:pt>
    <dgm:pt modelId="{BB3EFD10-6430-456E-8804-88E40E884C57}" type="pres">
      <dgm:prSet presAssocID="{A8854EE4-008B-41DB-987E-356E30061FCF}" presName="rootText" presStyleLbl="node4" presStyleIdx="0" presStyleCnt="23" custScaleX="100025" custLinFactNeighborX="1345" custLinFactNeighborY="0">
        <dgm:presLayoutVars>
          <dgm:chPref val="3"/>
        </dgm:presLayoutVars>
      </dgm:prSet>
      <dgm:spPr/>
    </dgm:pt>
    <dgm:pt modelId="{BECC7EF8-90D4-4E46-8813-6226F0BA66E6}" type="pres">
      <dgm:prSet presAssocID="{A8854EE4-008B-41DB-987E-356E30061FCF}" presName="rootConnector" presStyleLbl="node4" presStyleIdx="0" presStyleCnt="23"/>
      <dgm:spPr/>
    </dgm:pt>
    <dgm:pt modelId="{4BBABD5B-38BF-4A52-A1CE-4D1B085B757C}" type="pres">
      <dgm:prSet presAssocID="{A8854EE4-008B-41DB-987E-356E30061FCF}" presName="hierChild4" presStyleCnt="0"/>
      <dgm:spPr/>
    </dgm:pt>
    <dgm:pt modelId="{AEDB801D-22DE-46AC-98A3-AE5CBEB2D7E9}" type="pres">
      <dgm:prSet presAssocID="{A8854EE4-008B-41DB-987E-356E30061FCF}" presName="hierChild5" presStyleCnt="0"/>
      <dgm:spPr/>
    </dgm:pt>
    <dgm:pt modelId="{424EB0C7-76D8-4931-9ABE-B36855CDBEAA}" type="pres">
      <dgm:prSet presAssocID="{21A87784-98B3-483E-AE7D-0A189ADE5CD7}" presName="Name48" presStyleLbl="parChTrans1D4" presStyleIdx="1" presStyleCnt="23"/>
      <dgm:spPr/>
    </dgm:pt>
    <dgm:pt modelId="{02A3A3CB-A5CE-4516-80AE-DB39BA810925}" type="pres">
      <dgm:prSet presAssocID="{D8F44685-547A-41F0-ACF2-138D1A367678}" presName="hierRoot2" presStyleCnt="0">
        <dgm:presLayoutVars>
          <dgm:hierBranch val="init"/>
        </dgm:presLayoutVars>
      </dgm:prSet>
      <dgm:spPr/>
    </dgm:pt>
    <dgm:pt modelId="{1262038B-992B-42F3-9DE2-235DDCCEBE46}" type="pres">
      <dgm:prSet presAssocID="{D8F44685-547A-41F0-ACF2-138D1A367678}" presName="rootComposite" presStyleCnt="0"/>
      <dgm:spPr/>
    </dgm:pt>
    <dgm:pt modelId="{3310EF2C-2246-46FB-8270-5BD1B1C34638}" type="pres">
      <dgm:prSet presAssocID="{D8F44685-547A-41F0-ACF2-138D1A367678}" presName="rootText" presStyleLbl="node4" presStyleIdx="1" presStyleCnt="23" custLinFactNeighborX="1670">
        <dgm:presLayoutVars>
          <dgm:chPref val="3"/>
        </dgm:presLayoutVars>
      </dgm:prSet>
      <dgm:spPr/>
    </dgm:pt>
    <dgm:pt modelId="{161DD97C-FBCD-4D2E-9B15-5B9582A25DBB}" type="pres">
      <dgm:prSet presAssocID="{D8F44685-547A-41F0-ACF2-138D1A367678}" presName="rootConnector" presStyleLbl="node4" presStyleIdx="1" presStyleCnt="23"/>
      <dgm:spPr/>
    </dgm:pt>
    <dgm:pt modelId="{65E2BD4D-8027-4274-9448-B4D702E042AE}" type="pres">
      <dgm:prSet presAssocID="{D8F44685-547A-41F0-ACF2-138D1A367678}" presName="hierChild4" presStyleCnt="0"/>
      <dgm:spPr/>
    </dgm:pt>
    <dgm:pt modelId="{DDFD802E-C9EB-4A6B-9281-3077998E9EAA}" type="pres">
      <dgm:prSet presAssocID="{D8F44685-547A-41F0-ACF2-138D1A367678}" presName="hierChild5" presStyleCnt="0"/>
      <dgm:spPr/>
    </dgm:pt>
    <dgm:pt modelId="{0E851062-C170-481F-9839-ACEE774766E2}" type="pres">
      <dgm:prSet presAssocID="{2C7F75A0-3B27-43AC-8656-06D5290127FD}" presName="Name48" presStyleLbl="parChTrans1D4" presStyleIdx="2" presStyleCnt="23"/>
      <dgm:spPr/>
    </dgm:pt>
    <dgm:pt modelId="{274FCB7B-BE17-4851-9752-B43B49871AAB}" type="pres">
      <dgm:prSet presAssocID="{922A3175-E31C-4B8C-8F3F-27B9B9281628}" presName="hierRoot2" presStyleCnt="0">
        <dgm:presLayoutVars>
          <dgm:hierBranch val="init"/>
        </dgm:presLayoutVars>
      </dgm:prSet>
      <dgm:spPr/>
    </dgm:pt>
    <dgm:pt modelId="{D5770246-21B0-41A6-9995-A44350472460}" type="pres">
      <dgm:prSet presAssocID="{922A3175-E31C-4B8C-8F3F-27B9B9281628}" presName="rootComposite" presStyleCnt="0"/>
      <dgm:spPr/>
    </dgm:pt>
    <dgm:pt modelId="{6242DC2A-4033-46D7-80A4-A694076DF25C}" type="pres">
      <dgm:prSet presAssocID="{922A3175-E31C-4B8C-8F3F-27B9B9281628}" presName="rootText" presStyleLbl="node4" presStyleIdx="2" presStyleCnt="23" custLinFactNeighborX="1229" custLinFactNeighborY="-21312">
        <dgm:presLayoutVars>
          <dgm:chPref val="3"/>
        </dgm:presLayoutVars>
      </dgm:prSet>
      <dgm:spPr/>
    </dgm:pt>
    <dgm:pt modelId="{373B7944-7C4B-45E3-88DB-FF5AA85DA3E3}" type="pres">
      <dgm:prSet presAssocID="{922A3175-E31C-4B8C-8F3F-27B9B9281628}" presName="rootConnector" presStyleLbl="node4" presStyleIdx="2" presStyleCnt="23"/>
      <dgm:spPr/>
    </dgm:pt>
    <dgm:pt modelId="{52DB2CBA-CD1B-4FFE-9ED9-C1F9301EE9FC}" type="pres">
      <dgm:prSet presAssocID="{922A3175-E31C-4B8C-8F3F-27B9B9281628}" presName="hierChild4" presStyleCnt="0"/>
      <dgm:spPr/>
    </dgm:pt>
    <dgm:pt modelId="{C165F933-F01B-4A53-B098-B7CA353EA22C}" type="pres">
      <dgm:prSet presAssocID="{922A3175-E31C-4B8C-8F3F-27B9B9281628}" presName="hierChild5" presStyleCnt="0"/>
      <dgm:spPr/>
    </dgm:pt>
    <dgm:pt modelId="{2DDB7354-B705-4628-A715-7CC994C0563A}" type="pres">
      <dgm:prSet presAssocID="{7EC87EF5-4D02-4E30-97D0-897E233A0444}" presName="Name48" presStyleLbl="parChTrans1D4" presStyleIdx="3" presStyleCnt="23"/>
      <dgm:spPr/>
    </dgm:pt>
    <dgm:pt modelId="{8FF090EF-AB18-47A5-9D2E-9C210AA43956}" type="pres">
      <dgm:prSet presAssocID="{C734F12F-797A-482A-AB2A-380C6510A6AF}" presName="hierRoot2" presStyleCnt="0">
        <dgm:presLayoutVars>
          <dgm:hierBranch val="init"/>
        </dgm:presLayoutVars>
      </dgm:prSet>
      <dgm:spPr/>
    </dgm:pt>
    <dgm:pt modelId="{88CC75C1-9D67-49AC-B038-324485CA5117}" type="pres">
      <dgm:prSet presAssocID="{C734F12F-797A-482A-AB2A-380C6510A6AF}" presName="rootComposite" presStyleCnt="0"/>
      <dgm:spPr/>
    </dgm:pt>
    <dgm:pt modelId="{AABFDF57-1026-43C3-9A7D-A8048F82AEC1}" type="pres">
      <dgm:prSet presAssocID="{C734F12F-797A-482A-AB2A-380C6510A6AF}" presName="rootText" presStyleLbl="node4" presStyleIdx="3" presStyleCnt="23" custLinFactNeighborX="1345" custLinFactNeighborY="-21019">
        <dgm:presLayoutVars>
          <dgm:chPref val="3"/>
        </dgm:presLayoutVars>
      </dgm:prSet>
      <dgm:spPr/>
    </dgm:pt>
    <dgm:pt modelId="{710C9F52-2746-436E-A82F-4886EB362253}" type="pres">
      <dgm:prSet presAssocID="{C734F12F-797A-482A-AB2A-380C6510A6AF}" presName="rootConnector" presStyleLbl="node4" presStyleIdx="3" presStyleCnt="23"/>
      <dgm:spPr/>
    </dgm:pt>
    <dgm:pt modelId="{693162B4-BF78-4D5A-A6C2-74709E015795}" type="pres">
      <dgm:prSet presAssocID="{C734F12F-797A-482A-AB2A-380C6510A6AF}" presName="hierChild4" presStyleCnt="0"/>
      <dgm:spPr/>
    </dgm:pt>
    <dgm:pt modelId="{6285E139-DF22-449D-9766-CB7F6C5704F2}" type="pres">
      <dgm:prSet presAssocID="{C734F12F-797A-482A-AB2A-380C6510A6AF}" presName="hierChild5" presStyleCnt="0"/>
      <dgm:spPr/>
    </dgm:pt>
    <dgm:pt modelId="{5A1DA7E5-4497-4768-9687-D0E943A5A15A}" type="pres">
      <dgm:prSet presAssocID="{DD9C324A-8FDD-48D5-B5AD-C9356FDC83D9}" presName="Name48" presStyleLbl="parChTrans1D4" presStyleIdx="4" presStyleCnt="23"/>
      <dgm:spPr/>
    </dgm:pt>
    <dgm:pt modelId="{D2E504CB-93ED-45DB-89DB-840DB1A626A8}" type="pres">
      <dgm:prSet presAssocID="{971BE19A-0482-4186-8916-FE9C0AE1D275}" presName="hierRoot2" presStyleCnt="0">
        <dgm:presLayoutVars>
          <dgm:hierBranch val="init"/>
        </dgm:presLayoutVars>
      </dgm:prSet>
      <dgm:spPr/>
    </dgm:pt>
    <dgm:pt modelId="{706CED45-80CC-43AB-BEE9-6E11779F71C5}" type="pres">
      <dgm:prSet presAssocID="{971BE19A-0482-4186-8916-FE9C0AE1D275}" presName="rootComposite" presStyleCnt="0"/>
      <dgm:spPr/>
    </dgm:pt>
    <dgm:pt modelId="{9168ABC8-500A-4B88-BB4F-EF4B22E8DA4F}" type="pres">
      <dgm:prSet presAssocID="{971BE19A-0482-4186-8916-FE9C0AE1D275}" presName="rootText" presStyleLbl="node4" presStyleIdx="4" presStyleCnt="23" custLinFactNeighborX="666" custLinFactNeighborY="-43957">
        <dgm:presLayoutVars>
          <dgm:chPref val="3"/>
        </dgm:presLayoutVars>
      </dgm:prSet>
      <dgm:spPr/>
    </dgm:pt>
    <dgm:pt modelId="{DA254272-C051-4167-91FE-A1145B0459FD}" type="pres">
      <dgm:prSet presAssocID="{971BE19A-0482-4186-8916-FE9C0AE1D275}" presName="rootConnector" presStyleLbl="node4" presStyleIdx="4" presStyleCnt="23"/>
      <dgm:spPr/>
    </dgm:pt>
    <dgm:pt modelId="{204CEAF8-4367-471A-B614-D4228D962826}" type="pres">
      <dgm:prSet presAssocID="{971BE19A-0482-4186-8916-FE9C0AE1D275}" presName="hierChild4" presStyleCnt="0"/>
      <dgm:spPr/>
    </dgm:pt>
    <dgm:pt modelId="{F0F5A3EB-78FE-4BEE-96D9-958D482963D5}" type="pres">
      <dgm:prSet presAssocID="{971BE19A-0482-4186-8916-FE9C0AE1D275}" presName="hierChild5" presStyleCnt="0"/>
      <dgm:spPr/>
    </dgm:pt>
    <dgm:pt modelId="{A9DF7DB7-3EF8-4882-9E90-5C26E78842A7}" type="pres">
      <dgm:prSet presAssocID="{FF55960E-3EED-408B-8484-BA226F6A13C9}" presName="Name48" presStyleLbl="parChTrans1D4" presStyleIdx="5" presStyleCnt="23"/>
      <dgm:spPr/>
    </dgm:pt>
    <dgm:pt modelId="{DB44A409-2AC8-4F2E-BF10-951959A8D132}" type="pres">
      <dgm:prSet presAssocID="{C907CC34-54BA-4CE1-AF70-5462B74FB978}" presName="hierRoot2" presStyleCnt="0">
        <dgm:presLayoutVars>
          <dgm:hierBranch val="init"/>
        </dgm:presLayoutVars>
      </dgm:prSet>
      <dgm:spPr/>
    </dgm:pt>
    <dgm:pt modelId="{217B7ABD-A2EA-4B2D-9B7F-1D74A15D9F2E}" type="pres">
      <dgm:prSet presAssocID="{C907CC34-54BA-4CE1-AF70-5462B74FB978}" presName="rootComposite" presStyleCnt="0"/>
      <dgm:spPr/>
    </dgm:pt>
    <dgm:pt modelId="{12C7D0AB-43C8-48B5-9923-AC0C9B035799}" type="pres">
      <dgm:prSet presAssocID="{C907CC34-54BA-4CE1-AF70-5462B74FB978}" presName="rootText" presStyleLbl="node4" presStyleIdx="5" presStyleCnt="23" custLinFactNeighborX="1670" custLinFactNeighborY="-44576">
        <dgm:presLayoutVars>
          <dgm:chPref val="3"/>
        </dgm:presLayoutVars>
      </dgm:prSet>
      <dgm:spPr/>
    </dgm:pt>
    <dgm:pt modelId="{7E8A0103-EC61-4C04-A579-FA8F23897E76}" type="pres">
      <dgm:prSet presAssocID="{C907CC34-54BA-4CE1-AF70-5462B74FB978}" presName="rootConnector" presStyleLbl="node4" presStyleIdx="5" presStyleCnt="23"/>
      <dgm:spPr/>
    </dgm:pt>
    <dgm:pt modelId="{218895E6-D83D-4A5F-AE08-BC85E8B89E25}" type="pres">
      <dgm:prSet presAssocID="{C907CC34-54BA-4CE1-AF70-5462B74FB978}" presName="hierChild4" presStyleCnt="0"/>
      <dgm:spPr/>
    </dgm:pt>
    <dgm:pt modelId="{189EC74D-933E-49A6-AF8C-D6B936347746}" type="pres">
      <dgm:prSet presAssocID="{C907CC34-54BA-4CE1-AF70-5462B74FB978}" presName="hierChild5" presStyleCnt="0"/>
      <dgm:spPr/>
    </dgm:pt>
    <dgm:pt modelId="{1C8ADC56-72A3-47DB-AE9A-E93267C38D40}" type="pres">
      <dgm:prSet presAssocID="{3DF27910-BFF0-41CD-9D7E-08765F9AA1E8}" presName="Name48" presStyleLbl="parChTrans1D4" presStyleIdx="6" presStyleCnt="23"/>
      <dgm:spPr/>
    </dgm:pt>
    <dgm:pt modelId="{69719F28-87FA-479E-90F3-A4B615F9B529}" type="pres">
      <dgm:prSet presAssocID="{2CB21445-3C18-4BCF-870C-BDE97AAFA401}" presName="hierRoot2" presStyleCnt="0">
        <dgm:presLayoutVars>
          <dgm:hierBranch val="init"/>
        </dgm:presLayoutVars>
      </dgm:prSet>
      <dgm:spPr/>
    </dgm:pt>
    <dgm:pt modelId="{3F6EC913-D3E2-43EB-91B3-698BEE110F88}" type="pres">
      <dgm:prSet presAssocID="{2CB21445-3C18-4BCF-870C-BDE97AAFA401}" presName="rootComposite" presStyleCnt="0"/>
      <dgm:spPr/>
    </dgm:pt>
    <dgm:pt modelId="{F2827BED-89E5-4C3D-9027-5CCC1BA85304}" type="pres">
      <dgm:prSet presAssocID="{2CB21445-3C18-4BCF-870C-BDE97AAFA401}" presName="rootText" presStyleLbl="node4" presStyleIdx="6" presStyleCnt="23" custScaleX="100025" custScaleY="100801" custLinFactNeighborX="450" custLinFactNeighborY="-65269">
        <dgm:presLayoutVars>
          <dgm:chPref val="3"/>
        </dgm:presLayoutVars>
      </dgm:prSet>
      <dgm:spPr/>
    </dgm:pt>
    <dgm:pt modelId="{E42B8B72-3B0E-4CEC-9F15-AC4D89EC116F}" type="pres">
      <dgm:prSet presAssocID="{2CB21445-3C18-4BCF-870C-BDE97AAFA401}" presName="rootConnector" presStyleLbl="node4" presStyleIdx="6" presStyleCnt="23"/>
      <dgm:spPr/>
    </dgm:pt>
    <dgm:pt modelId="{38B0B3DA-F0FA-406C-BC8D-8F4FBADD7F1C}" type="pres">
      <dgm:prSet presAssocID="{2CB21445-3C18-4BCF-870C-BDE97AAFA401}" presName="hierChild4" presStyleCnt="0"/>
      <dgm:spPr/>
    </dgm:pt>
    <dgm:pt modelId="{FC6CAC66-92CE-4CA1-8CAC-57AB09F5141D}" type="pres">
      <dgm:prSet presAssocID="{2CB21445-3C18-4BCF-870C-BDE97AAFA401}" presName="hierChild5" presStyleCnt="0"/>
      <dgm:spPr/>
    </dgm:pt>
    <dgm:pt modelId="{24DEFAFD-795A-441B-9A22-8B2B4D53EE25}" type="pres">
      <dgm:prSet presAssocID="{BCADB514-2BBD-4E56-ABA2-D55E18582460}" presName="Name48" presStyleLbl="parChTrans1D4" presStyleIdx="7" presStyleCnt="23"/>
      <dgm:spPr/>
    </dgm:pt>
    <dgm:pt modelId="{7CFC94DF-1787-471A-BB9A-6037D86B7C32}" type="pres">
      <dgm:prSet presAssocID="{7097703E-052B-4CAA-9F56-731B1609042B}" presName="hierRoot2" presStyleCnt="0">
        <dgm:presLayoutVars>
          <dgm:hierBranch val="init"/>
        </dgm:presLayoutVars>
      </dgm:prSet>
      <dgm:spPr/>
    </dgm:pt>
    <dgm:pt modelId="{47442F26-207A-41AC-AAE2-2819DC9B11B5}" type="pres">
      <dgm:prSet presAssocID="{7097703E-052B-4CAA-9F56-731B1609042B}" presName="rootComposite" presStyleCnt="0"/>
      <dgm:spPr/>
    </dgm:pt>
    <dgm:pt modelId="{B5D7072B-F55E-47DC-8660-E172189AB4C3}" type="pres">
      <dgm:prSet presAssocID="{7097703E-052B-4CAA-9F56-731B1609042B}" presName="rootText" presStyleLbl="node4" presStyleIdx="7" presStyleCnt="23" custScaleX="100025" custScaleY="100801" custLinFactNeighborX="1670" custLinFactNeighborY="-65016">
        <dgm:presLayoutVars>
          <dgm:chPref val="3"/>
        </dgm:presLayoutVars>
      </dgm:prSet>
      <dgm:spPr/>
    </dgm:pt>
    <dgm:pt modelId="{C812C8BA-40DE-4FF8-AD61-1293EABEF4CE}" type="pres">
      <dgm:prSet presAssocID="{7097703E-052B-4CAA-9F56-731B1609042B}" presName="rootConnector" presStyleLbl="node4" presStyleIdx="7" presStyleCnt="23"/>
      <dgm:spPr/>
    </dgm:pt>
    <dgm:pt modelId="{DF9439E6-86FB-418C-9DCB-FB9F0E807B84}" type="pres">
      <dgm:prSet presAssocID="{7097703E-052B-4CAA-9F56-731B1609042B}" presName="hierChild4" presStyleCnt="0"/>
      <dgm:spPr/>
    </dgm:pt>
    <dgm:pt modelId="{EDF3166C-D59C-45F5-A91F-5066DBF29BEF}" type="pres">
      <dgm:prSet presAssocID="{7097703E-052B-4CAA-9F56-731B1609042B}" presName="hierChild5" presStyleCnt="0"/>
      <dgm:spPr/>
    </dgm:pt>
    <dgm:pt modelId="{27EBEB51-4DCE-4AC5-87DD-5CE2E6A7F85D}" type="pres">
      <dgm:prSet presAssocID="{434EB2A2-5A87-44CF-8333-F9BDA13FA85D}" presName="Name48" presStyleLbl="parChTrans1D4" presStyleIdx="8" presStyleCnt="23"/>
      <dgm:spPr/>
    </dgm:pt>
    <dgm:pt modelId="{AA9B12C6-87E8-40F5-A385-13EAECEDFA17}" type="pres">
      <dgm:prSet presAssocID="{453EA9FA-B4AD-47E7-A904-340E9E36D4CC}" presName="hierRoot2" presStyleCnt="0">
        <dgm:presLayoutVars>
          <dgm:hierBranch val="init"/>
        </dgm:presLayoutVars>
      </dgm:prSet>
      <dgm:spPr/>
    </dgm:pt>
    <dgm:pt modelId="{E536AF94-C1D9-4F2C-A22F-92CE7D13F5E6}" type="pres">
      <dgm:prSet presAssocID="{453EA9FA-B4AD-47E7-A904-340E9E36D4CC}" presName="rootComposite" presStyleCnt="0"/>
      <dgm:spPr/>
    </dgm:pt>
    <dgm:pt modelId="{1BA676B2-368A-423F-B8E0-DCC979F5FBEC}" type="pres">
      <dgm:prSet presAssocID="{453EA9FA-B4AD-47E7-A904-340E9E36D4CC}" presName="rootText" presStyleLbl="node4" presStyleIdx="8" presStyleCnt="23" custLinFactNeighborX="450" custLinFactNeighborY="-86581">
        <dgm:presLayoutVars>
          <dgm:chPref val="3"/>
        </dgm:presLayoutVars>
      </dgm:prSet>
      <dgm:spPr/>
    </dgm:pt>
    <dgm:pt modelId="{1EABABB2-08A7-4E71-9E74-A79C59618127}" type="pres">
      <dgm:prSet presAssocID="{453EA9FA-B4AD-47E7-A904-340E9E36D4CC}" presName="rootConnector" presStyleLbl="node4" presStyleIdx="8" presStyleCnt="23"/>
      <dgm:spPr/>
    </dgm:pt>
    <dgm:pt modelId="{11B6F76C-4A25-4D16-B7FE-CA98F6A61481}" type="pres">
      <dgm:prSet presAssocID="{453EA9FA-B4AD-47E7-A904-340E9E36D4CC}" presName="hierChild4" presStyleCnt="0"/>
      <dgm:spPr/>
    </dgm:pt>
    <dgm:pt modelId="{1CC7C4B4-B9A3-4A92-843C-F63535022C45}" type="pres">
      <dgm:prSet presAssocID="{453EA9FA-B4AD-47E7-A904-340E9E36D4CC}" presName="hierChild5" presStyleCnt="0"/>
      <dgm:spPr/>
    </dgm:pt>
    <dgm:pt modelId="{BEE439CB-8943-454C-8D0A-C770AB5C60EB}" type="pres">
      <dgm:prSet presAssocID="{F1977BDF-FA44-415B-8F34-6F9DE23B0376}" presName="Name48" presStyleLbl="parChTrans1D4" presStyleIdx="9" presStyleCnt="23"/>
      <dgm:spPr/>
    </dgm:pt>
    <dgm:pt modelId="{0457D026-790A-4E0D-8D1D-0A5C108F665C}" type="pres">
      <dgm:prSet presAssocID="{F3D93039-9931-4189-90B8-70E500AB4022}" presName="hierRoot2" presStyleCnt="0">
        <dgm:presLayoutVars>
          <dgm:hierBranch val="init"/>
        </dgm:presLayoutVars>
      </dgm:prSet>
      <dgm:spPr/>
    </dgm:pt>
    <dgm:pt modelId="{F147D7EC-AF94-4BD1-9FD8-5A26CA277C10}" type="pres">
      <dgm:prSet presAssocID="{F3D93039-9931-4189-90B8-70E500AB4022}" presName="rootComposite" presStyleCnt="0"/>
      <dgm:spPr/>
    </dgm:pt>
    <dgm:pt modelId="{F044A03D-2FD7-49E7-BE57-1CA8641CD331}" type="pres">
      <dgm:prSet presAssocID="{F3D93039-9931-4189-90B8-70E500AB4022}" presName="rootText" presStyleLbl="node4" presStyleIdx="9" presStyleCnt="23" custLinFactNeighborX="1670" custLinFactNeighborY="-86258">
        <dgm:presLayoutVars>
          <dgm:chPref val="3"/>
        </dgm:presLayoutVars>
      </dgm:prSet>
      <dgm:spPr/>
    </dgm:pt>
    <dgm:pt modelId="{46FF1FBA-230B-486D-99DF-3661042F8CE3}" type="pres">
      <dgm:prSet presAssocID="{F3D93039-9931-4189-90B8-70E500AB4022}" presName="rootConnector" presStyleLbl="node4" presStyleIdx="9" presStyleCnt="23"/>
      <dgm:spPr/>
    </dgm:pt>
    <dgm:pt modelId="{6415B8AD-4DE7-4ACF-8277-35A1C4ECA81A}" type="pres">
      <dgm:prSet presAssocID="{F3D93039-9931-4189-90B8-70E500AB4022}" presName="hierChild4" presStyleCnt="0"/>
      <dgm:spPr/>
    </dgm:pt>
    <dgm:pt modelId="{1371F15A-677A-43A1-B2BC-68A55A1DDB6F}" type="pres">
      <dgm:prSet presAssocID="{F3D93039-9931-4189-90B8-70E500AB4022}" presName="hierChild5" presStyleCnt="0"/>
      <dgm:spPr/>
    </dgm:pt>
    <dgm:pt modelId="{56F76347-5DB2-46E4-9E04-D738643F781A}" type="pres">
      <dgm:prSet presAssocID="{638ED7F0-E3B9-4EB9-9F82-D1E6D0FDB90A}" presName="hierChild5" presStyleCnt="0"/>
      <dgm:spPr/>
    </dgm:pt>
    <dgm:pt modelId="{8712E5D5-7CCB-4809-A63B-5B748D85A662}" type="pres">
      <dgm:prSet presAssocID="{CCF2EFD2-BA1B-4582-8F7A-DD8B5363EE5B}" presName="Name35" presStyleLbl="parChTrans1D3" presStyleIdx="1" presStyleCnt="7"/>
      <dgm:spPr/>
    </dgm:pt>
    <dgm:pt modelId="{D9D1D42B-2173-4C5F-97D7-5277A116EB85}" type="pres">
      <dgm:prSet presAssocID="{ECDB9F88-C946-4B09-B88B-231F0920CEEC}" presName="hierRoot2" presStyleCnt="0">
        <dgm:presLayoutVars>
          <dgm:hierBranch val="hang"/>
        </dgm:presLayoutVars>
      </dgm:prSet>
      <dgm:spPr/>
    </dgm:pt>
    <dgm:pt modelId="{8AEEF5FA-58AC-484D-9083-A3702A98963E}" type="pres">
      <dgm:prSet presAssocID="{ECDB9F88-C946-4B09-B88B-231F0920CEEC}" presName="rootComposite" presStyleCnt="0"/>
      <dgm:spPr/>
    </dgm:pt>
    <dgm:pt modelId="{60EA9C53-71AE-4A24-9A42-E020401ECA4F}" type="pres">
      <dgm:prSet presAssocID="{ECDB9F88-C946-4B09-B88B-231F0920CEEC}" presName="rootText" presStyleLbl="node3" presStyleIdx="1" presStyleCnt="5" custScaleX="100093" custScaleY="100093" custLinFactNeighborX="-2689">
        <dgm:presLayoutVars>
          <dgm:chPref val="3"/>
        </dgm:presLayoutVars>
      </dgm:prSet>
      <dgm:spPr/>
    </dgm:pt>
    <dgm:pt modelId="{068E933B-3009-4E64-A924-F5ABF5CA3DE7}" type="pres">
      <dgm:prSet presAssocID="{ECDB9F88-C946-4B09-B88B-231F0920CEEC}" presName="rootConnector" presStyleLbl="node3" presStyleIdx="1" presStyleCnt="5"/>
      <dgm:spPr/>
    </dgm:pt>
    <dgm:pt modelId="{B4D8C133-106A-475B-806A-0D8C95FB453E}" type="pres">
      <dgm:prSet presAssocID="{ECDB9F88-C946-4B09-B88B-231F0920CEEC}" presName="hierChild4" presStyleCnt="0"/>
      <dgm:spPr/>
    </dgm:pt>
    <dgm:pt modelId="{62049221-5C40-4897-8BE8-F05398C5ABBA}" type="pres">
      <dgm:prSet presAssocID="{DD1AFA16-E75F-4117-84AB-0F7D8481AC4B}" presName="Name48" presStyleLbl="parChTrans1D4" presStyleIdx="10" presStyleCnt="23"/>
      <dgm:spPr/>
    </dgm:pt>
    <dgm:pt modelId="{0A5077C8-A768-4299-A0A2-21B9D2584712}" type="pres">
      <dgm:prSet presAssocID="{2DABD2E1-ED21-4B60-96B8-096704BC7253}" presName="hierRoot2" presStyleCnt="0">
        <dgm:presLayoutVars>
          <dgm:hierBranch val="init"/>
        </dgm:presLayoutVars>
      </dgm:prSet>
      <dgm:spPr/>
    </dgm:pt>
    <dgm:pt modelId="{79C862A7-FA82-4E1C-8B5A-AF9CB182C236}" type="pres">
      <dgm:prSet presAssocID="{2DABD2E1-ED21-4B60-96B8-096704BC7253}" presName="rootComposite" presStyleCnt="0"/>
      <dgm:spPr/>
    </dgm:pt>
    <dgm:pt modelId="{F58DBD39-D358-482D-82AC-CCD91D430702}" type="pres">
      <dgm:prSet presAssocID="{2DABD2E1-ED21-4B60-96B8-096704BC7253}" presName="rootText" presStyleLbl="node4" presStyleIdx="10" presStyleCnt="23" custLinFactNeighborX="-39">
        <dgm:presLayoutVars>
          <dgm:chPref val="3"/>
        </dgm:presLayoutVars>
      </dgm:prSet>
      <dgm:spPr/>
    </dgm:pt>
    <dgm:pt modelId="{2BF9DDBA-71F1-414D-8C26-66ECAFA1EA5E}" type="pres">
      <dgm:prSet presAssocID="{2DABD2E1-ED21-4B60-96B8-096704BC7253}" presName="rootConnector" presStyleLbl="node4" presStyleIdx="10" presStyleCnt="23"/>
      <dgm:spPr/>
    </dgm:pt>
    <dgm:pt modelId="{C016C3C6-227B-4359-BF7A-331940BF6854}" type="pres">
      <dgm:prSet presAssocID="{2DABD2E1-ED21-4B60-96B8-096704BC7253}" presName="hierChild4" presStyleCnt="0"/>
      <dgm:spPr/>
    </dgm:pt>
    <dgm:pt modelId="{ED7DF3C3-10B6-4744-84A8-5FC6BDC39FC7}" type="pres">
      <dgm:prSet presAssocID="{2DABD2E1-ED21-4B60-96B8-096704BC7253}" presName="hierChild5" presStyleCnt="0"/>
      <dgm:spPr/>
    </dgm:pt>
    <dgm:pt modelId="{1DB31BE0-75AA-4BE8-B5DD-A20B73B05F44}" type="pres">
      <dgm:prSet presAssocID="{FB37D5BE-3CCB-49AC-944A-F350E4726439}" presName="Name48" presStyleLbl="parChTrans1D4" presStyleIdx="11" presStyleCnt="23"/>
      <dgm:spPr/>
    </dgm:pt>
    <dgm:pt modelId="{E5269E84-F420-4D4D-B374-2F0C5E74B7FB}" type="pres">
      <dgm:prSet presAssocID="{6B70538B-3E76-4C7D-AA7B-93B2F41FECF9}" presName="hierRoot2" presStyleCnt="0">
        <dgm:presLayoutVars>
          <dgm:hierBranch val="init"/>
        </dgm:presLayoutVars>
      </dgm:prSet>
      <dgm:spPr/>
    </dgm:pt>
    <dgm:pt modelId="{9879C75B-1867-473D-B40F-D593C57DD715}" type="pres">
      <dgm:prSet presAssocID="{6B70538B-3E76-4C7D-AA7B-93B2F41FECF9}" presName="rootComposite" presStyleCnt="0"/>
      <dgm:spPr/>
    </dgm:pt>
    <dgm:pt modelId="{1D0243E3-8B00-4CB6-ACB2-2018666895DA}" type="pres">
      <dgm:prSet presAssocID="{6B70538B-3E76-4C7D-AA7B-93B2F41FECF9}" presName="rootText" presStyleLbl="node4" presStyleIdx="11" presStyleCnt="23" custScaleX="100355" custScaleY="101133" custLinFactNeighborX="-3730">
        <dgm:presLayoutVars>
          <dgm:chPref val="3"/>
        </dgm:presLayoutVars>
      </dgm:prSet>
      <dgm:spPr/>
    </dgm:pt>
    <dgm:pt modelId="{9C6F54A3-47E8-484C-A86A-ED26BFA6EB98}" type="pres">
      <dgm:prSet presAssocID="{6B70538B-3E76-4C7D-AA7B-93B2F41FECF9}" presName="rootConnector" presStyleLbl="node4" presStyleIdx="11" presStyleCnt="23"/>
      <dgm:spPr/>
    </dgm:pt>
    <dgm:pt modelId="{29B6366D-12BC-43C1-AD63-B387BC7D57C0}" type="pres">
      <dgm:prSet presAssocID="{6B70538B-3E76-4C7D-AA7B-93B2F41FECF9}" presName="hierChild4" presStyleCnt="0"/>
      <dgm:spPr/>
    </dgm:pt>
    <dgm:pt modelId="{CC1E20E2-6BEA-48A2-ABD3-4F6B774F3208}" type="pres">
      <dgm:prSet presAssocID="{6B70538B-3E76-4C7D-AA7B-93B2F41FECF9}" presName="hierChild5" presStyleCnt="0"/>
      <dgm:spPr/>
    </dgm:pt>
    <dgm:pt modelId="{F804345B-E5ED-4755-8E35-2303C8859154}" type="pres">
      <dgm:prSet presAssocID="{FD646466-147A-40B6-A42E-3877A1720694}" presName="Name48" presStyleLbl="parChTrans1D4" presStyleIdx="12" presStyleCnt="23"/>
      <dgm:spPr/>
    </dgm:pt>
    <dgm:pt modelId="{7CCA2B97-5947-4A49-9600-F743752DF200}" type="pres">
      <dgm:prSet presAssocID="{B8B2D0F5-F07E-420E-9C03-1DED6B2C0C35}" presName="hierRoot2" presStyleCnt="0">
        <dgm:presLayoutVars>
          <dgm:hierBranch val="init"/>
        </dgm:presLayoutVars>
      </dgm:prSet>
      <dgm:spPr/>
    </dgm:pt>
    <dgm:pt modelId="{3EEE89B2-F8B5-463F-818B-1FC3D6FCB7AB}" type="pres">
      <dgm:prSet presAssocID="{B8B2D0F5-F07E-420E-9C03-1DED6B2C0C35}" presName="rootComposite" presStyleCnt="0"/>
      <dgm:spPr/>
    </dgm:pt>
    <dgm:pt modelId="{46619CCC-0D8F-474B-A4DF-177DD038A9E7}" type="pres">
      <dgm:prSet presAssocID="{B8B2D0F5-F07E-420E-9C03-1DED6B2C0C35}" presName="rootText" presStyleLbl="node4" presStyleIdx="12" presStyleCnt="23" custScaleX="100025" custScaleY="100801" custLinFactNeighborY="-22245">
        <dgm:presLayoutVars>
          <dgm:chPref val="3"/>
        </dgm:presLayoutVars>
      </dgm:prSet>
      <dgm:spPr/>
    </dgm:pt>
    <dgm:pt modelId="{D10147A0-2F54-4C47-BCE3-AE225A90C4E0}" type="pres">
      <dgm:prSet presAssocID="{B8B2D0F5-F07E-420E-9C03-1DED6B2C0C35}" presName="rootConnector" presStyleLbl="node4" presStyleIdx="12" presStyleCnt="23"/>
      <dgm:spPr/>
    </dgm:pt>
    <dgm:pt modelId="{A308926D-D502-4334-977A-841C9879BDED}" type="pres">
      <dgm:prSet presAssocID="{B8B2D0F5-F07E-420E-9C03-1DED6B2C0C35}" presName="hierChild4" presStyleCnt="0"/>
      <dgm:spPr/>
    </dgm:pt>
    <dgm:pt modelId="{6ECD7E13-ACC5-402F-9344-A9D9906640F2}" type="pres">
      <dgm:prSet presAssocID="{B8B2D0F5-F07E-420E-9C03-1DED6B2C0C35}" presName="hierChild5" presStyleCnt="0"/>
      <dgm:spPr/>
    </dgm:pt>
    <dgm:pt modelId="{1B4904BE-839F-42DF-9D85-E96E552643E3}" type="pres">
      <dgm:prSet presAssocID="{A98E2380-8AD4-42D4-982B-04F70468E4B6}" presName="Name48" presStyleLbl="parChTrans1D4" presStyleIdx="13" presStyleCnt="23"/>
      <dgm:spPr/>
    </dgm:pt>
    <dgm:pt modelId="{105785AC-D689-4C15-B9E8-7E649CDE19A6}" type="pres">
      <dgm:prSet presAssocID="{D534E751-682C-45FB-8B12-45BDEA2AA12F}" presName="hierRoot2" presStyleCnt="0">
        <dgm:presLayoutVars>
          <dgm:hierBranch val="init"/>
        </dgm:presLayoutVars>
      </dgm:prSet>
      <dgm:spPr/>
    </dgm:pt>
    <dgm:pt modelId="{C0F4D6F2-2A59-4C36-81DB-CC5FAB279C8F}" type="pres">
      <dgm:prSet presAssocID="{D534E751-682C-45FB-8B12-45BDEA2AA12F}" presName="rootComposite" presStyleCnt="0"/>
      <dgm:spPr/>
    </dgm:pt>
    <dgm:pt modelId="{85592200-C633-4D1B-B1D4-D98DA26CB5B3}" type="pres">
      <dgm:prSet presAssocID="{D534E751-682C-45FB-8B12-45BDEA2AA12F}" presName="rootText" presStyleLbl="node4" presStyleIdx="13" presStyleCnt="23" custScaleX="100355" custScaleY="101133" custLinFactNeighborX="-3730" custLinFactNeighborY="-22245">
        <dgm:presLayoutVars>
          <dgm:chPref val="3"/>
        </dgm:presLayoutVars>
      </dgm:prSet>
      <dgm:spPr/>
    </dgm:pt>
    <dgm:pt modelId="{6DAA9BE1-BF26-42CF-ADAD-CAF4BA776606}" type="pres">
      <dgm:prSet presAssocID="{D534E751-682C-45FB-8B12-45BDEA2AA12F}" presName="rootConnector" presStyleLbl="node4" presStyleIdx="13" presStyleCnt="23"/>
      <dgm:spPr/>
    </dgm:pt>
    <dgm:pt modelId="{8D2EA60B-FAA7-4A25-A321-AED2C30B1787}" type="pres">
      <dgm:prSet presAssocID="{D534E751-682C-45FB-8B12-45BDEA2AA12F}" presName="hierChild4" presStyleCnt="0"/>
      <dgm:spPr/>
    </dgm:pt>
    <dgm:pt modelId="{2E78D7D6-6C55-412D-BB9E-C26B0A0CFE4A}" type="pres">
      <dgm:prSet presAssocID="{D534E751-682C-45FB-8B12-45BDEA2AA12F}" presName="hierChild5" presStyleCnt="0"/>
      <dgm:spPr/>
    </dgm:pt>
    <dgm:pt modelId="{09FE91FC-A200-4594-99A5-FDA6F4C20B99}" type="pres">
      <dgm:prSet presAssocID="{9B72B92B-9EA6-4509-8E7C-0E316858433A}" presName="Name48" presStyleLbl="parChTrans1D4" presStyleIdx="14" presStyleCnt="23"/>
      <dgm:spPr/>
    </dgm:pt>
    <dgm:pt modelId="{C4C0D9EF-360E-411B-BA22-9B09FC033603}" type="pres">
      <dgm:prSet presAssocID="{BD5E4547-3BF6-4294-B0E9-3794274D5E30}" presName="hierRoot2" presStyleCnt="0">
        <dgm:presLayoutVars>
          <dgm:hierBranch val="init"/>
        </dgm:presLayoutVars>
      </dgm:prSet>
      <dgm:spPr/>
    </dgm:pt>
    <dgm:pt modelId="{DD075BF3-7D5A-43CE-8BE6-6E386B6C7694}" type="pres">
      <dgm:prSet presAssocID="{BD5E4547-3BF6-4294-B0E9-3794274D5E30}" presName="rootComposite" presStyleCnt="0"/>
      <dgm:spPr/>
    </dgm:pt>
    <dgm:pt modelId="{19334E42-0B14-4406-B7D3-ECF61AF66701}" type="pres">
      <dgm:prSet presAssocID="{BD5E4547-3BF6-4294-B0E9-3794274D5E30}" presName="rootText" presStyleLbl="node4" presStyleIdx="14" presStyleCnt="23" custScaleX="100025" custScaleY="100801" custLinFactNeighborY="-46935">
        <dgm:presLayoutVars>
          <dgm:chPref val="3"/>
        </dgm:presLayoutVars>
      </dgm:prSet>
      <dgm:spPr/>
    </dgm:pt>
    <dgm:pt modelId="{21593BD4-0AD4-4C8D-99A1-F2B3A1ED960C}" type="pres">
      <dgm:prSet presAssocID="{BD5E4547-3BF6-4294-B0E9-3794274D5E30}" presName="rootConnector" presStyleLbl="node4" presStyleIdx="14" presStyleCnt="23"/>
      <dgm:spPr/>
    </dgm:pt>
    <dgm:pt modelId="{19D7FE3E-5D66-44E9-B7D7-1136C10CB3DA}" type="pres">
      <dgm:prSet presAssocID="{BD5E4547-3BF6-4294-B0E9-3794274D5E30}" presName="hierChild4" presStyleCnt="0"/>
      <dgm:spPr/>
    </dgm:pt>
    <dgm:pt modelId="{0CD32BE6-3C9C-4970-A6BC-69E9965A5AD5}" type="pres">
      <dgm:prSet presAssocID="{BD5E4547-3BF6-4294-B0E9-3794274D5E30}" presName="hierChild5" presStyleCnt="0"/>
      <dgm:spPr/>
    </dgm:pt>
    <dgm:pt modelId="{2A510ED9-854D-43DA-A898-2F04906822C8}" type="pres">
      <dgm:prSet presAssocID="{772E263E-C826-449B-BD3D-0DCFF51E5EA7}" presName="Name48" presStyleLbl="parChTrans1D4" presStyleIdx="15" presStyleCnt="23"/>
      <dgm:spPr/>
    </dgm:pt>
    <dgm:pt modelId="{F973F818-1E42-4959-9CD2-693DED00A94A}" type="pres">
      <dgm:prSet presAssocID="{CB1B169E-C896-48D9-9E15-C07B5D15A306}" presName="hierRoot2" presStyleCnt="0">
        <dgm:presLayoutVars>
          <dgm:hierBranch val="init"/>
        </dgm:presLayoutVars>
      </dgm:prSet>
      <dgm:spPr/>
    </dgm:pt>
    <dgm:pt modelId="{E264C2AC-47F5-49A6-A6E4-B193639A7CF7}" type="pres">
      <dgm:prSet presAssocID="{CB1B169E-C896-48D9-9E15-C07B5D15A306}" presName="rootComposite" presStyleCnt="0"/>
      <dgm:spPr/>
    </dgm:pt>
    <dgm:pt modelId="{55481D67-FA72-4AF5-BD36-544A02B2BB66}" type="pres">
      <dgm:prSet presAssocID="{CB1B169E-C896-48D9-9E15-C07B5D15A306}" presName="rootText" presStyleLbl="node4" presStyleIdx="15" presStyleCnt="23" custScaleX="100355" custScaleY="101133" custLinFactNeighborX="-3730" custLinFactNeighborY="-46935">
        <dgm:presLayoutVars>
          <dgm:chPref val="3"/>
        </dgm:presLayoutVars>
      </dgm:prSet>
      <dgm:spPr/>
    </dgm:pt>
    <dgm:pt modelId="{03F08E7E-E3FB-4298-B7F2-F623BC351EAD}" type="pres">
      <dgm:prSet presAssocID="{CB1B169E-C896-48D9-9E15-C07B5D15A306}" presName="rootConnector" presStyleLbl="node4" presStyleIdx="15" presStyleCnt="23"/>
      <dgm:spPr/>
    </dgm:pt>
    <dgm:pt modelId="{9989DCBC-06D9-4826-B74C-D53262909897}" type="pres">
      <dgm:prSet presAssocID="{CB1B169E-C896-48D9-9E15-C07B5D15A306}" presName="hierChild4" presStyleCnt="0"/>
      <dgm:spPr/>
    </dgm:pt>
    <dgm:pt modelId="{42AE09AD-77C6-4AB0-AE59-E8850EA83984}" type="pres">
      <dgm:prSet presAssocID="{CB1B169E-C896-48D9-9E15-C07B5D15A306}" presName="hierChild5" presStyleCnt="0"/>
      <dgm:spPr/>
    </dgm:pt>
    <dgm:pt modelId="{24C7614E-3A58-43C2-A4BE-A063982D1204}" type="pres">
      <dgm:prSet presAssocID="{CDCD987D-0EEF-4BCD-8F79-E041AF1CAEEF}" presName="Name48" presStyleLbl="parChTrans1D4" presStyleIdx="16" presStyleCnt="23"/>
      <dgm:spPr/>
    </dgm:pt>
    <dgm:pt modelId="{B2FD494D-2CD6-4BAF-AB09-145C69958970}" type="pres">
      <dgm:prSet presAssocID="{5AC04177-5D76-43E8-89BC-5C5FF3189E7A}" presName="hierRoot2" presStyleCnt="0">
        <dgm:presLayoutVars>
          <dgm:hierBranch val="init"/>
        </dgm:presLayoutVars>
      </dgm:prSet>
      <dgm:spPr/>
    </dgm:pt>
    <dgm:pt modelId="{89A14A47-DEAF-480A-B478-5706AA0B7ECB}" type="pres">
      <dgm:prSet presAssocID="{5AC04177-5D76-43E8-89BC-5C5FF3189E7A}" presName="rootComposite" presStyleCnt="0"/>
      <dgm:spPr/>
    </dgm:pt>
    <dgm:pt modelId="{56338728-A4F1-4109-9EA7-0A6F93FD70F2}" type="pres">
      <dgm:prSet presAssocID="{5AC04177-5D76-43E8-89BC-5C5FF3189E7A}" presName="rootText" presStyleLbl="node4" presStyleIdx="16" presStyleCnt="23" custScaleX="100025" custScaleY="100801" custLinFactNeighborY="-68508">
        <dgm:presLayoutVars>
          <dgm:chPref val="3"/>
        </dgm:presLayoutVars>
      </dgm:prSet>
      <dgm:spPr/>
    </dgm:pt>
    <dgm:pt modelId="{5ABFD607-2587-4D46-89DB-F7B67C9ACFEF}" type="pres">
      <dgm:prSet presAssocID="{5AC04177-5D76-43E8-89BC-5C5FF3189E7A}" presName="rootConnector" presStyleLbl="node4" presStyleIdx="16" presStyleCnt="23"/>
      <dgm:spPr/>
    </dgm:pt>
    <dgm:pt modelId="{C1947708-BFAF-4579-98A2-26815F1CB644}" type="pres">
      <dgm:prSet presAssocID="{5AC04177-5D76-43E8-89BC-5C5FF3189E7A}" presName="hierChild4" presStyleCnt="0"/>
      <dgm:spPr/>
    </dgm:pt>
    <dgm:pt modelId="{2E89459A-E554-4B8F-9EAA-2E536A8D3728}" type="pres">
      <dgm:prSet presAssocID="{5AC04177-5D76-43E8-89BC-5C5FF3189E7A}" presName="hierChild5" presStyleCnt="0"/>
      <dgm:spPr/>
    </dgm:pt>
    <dgm:pt modelId="{3C24EE97-2272-43B8-B355-72B7C63AF166}" type="pres">
      <dgm:prSet presAssocID="{BB288562-859F-4821-805A-34105BCF415F}" presName="Name48" presStyleLbl="parChTrans1D4" presStyleIdx="17" presStyleCnt="23"/>
      <dgm:spPr/>
    </dgm:pt>
    <dgm:pt modelId="{B7FD5263-ADBD-4280-A8CB-735E62639690}" type="pres">
      <dgm:prSet presAssocID="{FBC89D92-E158-47B9-8A4A-D2A1D1F77E7D}" presName="hierRoot2" presStyleCnt="0">
        <dgm:presLayoutVars>
          <dgm:hierBranch val="init"/>
        </dgm:presLayoutVars>
      </dgm:prSet>
      <dgm:spPr/>
    </dgm:pt>
    <dgm:pt modelId="{1852C528-5C54-4F64-92B6-E9AE6CC1BC15}" type="pres">
      <dgm:prSet presAssocID="{FBC89D92-E158-47B9-8A4A-D2A1D1F77E7D}" presName="rootComposite" presStyleCnt="0"/>
      <dgm:spPr/>
    </dgm:pt>
    <dgm:pt modelId="{17EB3F87-DF08-488A-805D-429082388F9F}" type="pres">
      <dgm:prSet presAssocID="{FBC89D92-E158-47B9-8A4A-D2A1D1F77E7D}" presName="rootText" presStyleLbl="node4" presStyleIdx="17" presStyleCnt="23" custScaleX="100521" custScaleY="101133" custLinFactNeighborX="-3730" custLinFactNeighborY="-68508">
        <dgm:presLayoutVars>
          <dgm:chPref val="3"/>
        </dgm:presLayoutVars>
      </dgm:prSet>
      <dgm:spPr/>
    </dgm:pt>
    <dgm:pt modelId="{4B945971-DCA3-4E3F-B211-C8B8B36C1122}" type="pres">
      <dgm:prSet presAssocID="{FBC89D92-E158-47B9-8A4A-D2A1D1F77E7D}" presName="rootConnector" presStyleLbl="node4" presStyleIdx="17" presStyleCnt="23"/>
      <dgm:spPr/>
    </dgm:pt>
    <dgm:pt modelId="{52E45294-21B6-4D37-8841-53D4C6EF6BD9}" type="pres">
      <dgm:prSet presAssocID="{FBC89D92-E158-47B9-8A4A-D2A1D1F77E7D}" presName="hierChild4" presStyleCnt="0"/>
      <dgm:spPr/>
    </dgm:pt>
    <dgm:pt modelId="{FCBEB4F2-7036-4C5A-9A70-BC3742DE71F0}" type="pres">
      <dgm:prSet presAssocID="{FBC89D92-E158-47B9-8A4A-D2A1D1F77E7D}" presName="hierChild5" presStyleCnt="0"/>
      <dgm:spPr/>
    </dgm:pt>
    <dgm:pt modelId="{3967A2B0-3013-46EA-87D9-7E9756D8A70D}" type="pres">
      <dgm:prSet presAssocID="{382D43EE-0461-45EB-B6D1-16E8E6F205D5}" presName="Name48" presStyleLbl="parChTrans1D4" presStyleIdx="18" presStyleCnt="23"/>
      <dgm:spPr/>
    </dgm:pt>
    <dgm:pt modelId="{7919D12A-1B6C-4AB9-B114-9513B74B4129}" type="pres">
      <dgm:prSet presAssocID="{8FD12E09-BECF-42E2-BD84-F8F0D72DD8C8}" presName="hierRoot2" presStyleCnt="0">
        <dgm:presLayoutVars>
          <dgm:hierBranch val="init"/>
        </dgm:presLayoutVars>
      </dgm:prSet>
      <dgm:spPr/>
    </dgm:pt>
    <dgm:pt modelId="{916B1301-3829-428F-A07B-45B5275E0927}" type="pres">
      <dgm:prSet presAssocID="{8FD12E09-BECF-42E2-BD84-F8F0D72DD8C8}" presName="rootComposite" presStyleCnt="0"/>
      <dgm:spPr/>
    </dgm:pt>
    <dgm:pt modelId="{03AFF622-731F-4749-B046-34053A318CF0}" type="pres">
      <dgm:prSet presAssocID="{8FD12E09-BECF-42E2-BD84-F8F0D72DD8C8}" presName="rootText" presStyleLbl="node4" presStyleIdx="18" presStyleCnt="23" custScaleX="100355" custScaleY="100801" custLinFactNeighborY="-90082">
        <dgm:presLayoutVars>
          <dgm:chPref val="3"/>
        </dgm:presLayoutVars>
      </dgm:prSet>
      <dgm:spPr/>
    </dgm:pt>
    <dgm:pt modelId="{F1C0D822-C13C-4E25-BB1E-625180E2E921}" type="pres">
      <dgm:prSet presAssocID="{8FD12E09-BECF-42E2-BD84-F8F0D72DD8C8}" presName="rootConnector" presStyleLbl="node4" presStyleIdx="18" presStyleCnt="23"/>
      <dgm:spPr/>
    </dgm:pt>
    <dgm:pt modelId="{28FB3D35-0916-457D-8944-477824393B46}" type="pres">
      <dgm:prSet presAssocID="{8FD12E09-BECF-42E2-BD84-F8F0D72DD8C8}" presName="hierChild4" presStyleCnt="0"/>
      <dgm:spPr/>
    </dgm:pt>
    <dgm:pt modelId="{AB02F795-34DD-4A79-B400-7065B5B79672}" type="pres">
      <dgm:prSet presAssocID="{8FD12E09-BECF-42E2-BD84-F8F0D72DD8C8}" presName="hierChild5" presStyleCnt="0"/>
      <dgm:spPr/>
    </dgm:pt>
    <dgm:pt modelId="{8B02D1D5-91FE-4772-9714-B696D3A0472D}" type="pres">
      <dgm:prSet presAssocID="{ECDB9F88-C946-4B09-B88B-231F0920CEEC}" presName="hierChild5" presStyleCnt="0"/>
      <dgm:spPr/>
    </dgm:pt>
    <dgm:pt modelId="{79F5C226-1292-4DBE-8F4B-20E7C16B9E37}" type="pres">
      <dgm:prSet presAssocID="{9A351343-3544-4588-90B1-C8FED9056FEE}" presName="Name35" presStyleLbl="parChTrans1D3" presStyleIdx="2" presStyleCnt="7"/>
      <dgm:spPr/>
    </dgm:pt>
    <dgm:pt modelId="{88C7D8F1-5D4B-44E3-8D97-D06D6A58E52A}" type="pres">
      <dgm:prSet presAssocID="{3CE1C255-DF86-4069-BBFE-7E24C6572D96}" presName="hierRoot2" presStyleCnt="0">
        <dgm:presLayoutVars>
          <dgm:hierBranch val="init"/>
        </dgm:presLayoutVars>
      </dgm:prSet>
      <dgm:spPr/>
    </dgm:pt>
    <dgm:pt modelId="{3AA03C26-3744-4AFE-8317-BBF5ABFEC230}" type="pres">
      <dgm:prSet presAssocID="{3CE1C255-DF86-4069-BBFE-7E24C6572D96}" presName="rootComposite" presStyleCnt="0"/>
      <dgm:spPr/>
    </dgm:pt>
    <dgm:pt modelId="{75A7976C-21C7-4266-BA8D-50FCFA1706C0}" type="pres">
      <dgm:prSet presAssocID="{3CE1C255-DF86-4069-BBFE-7E24C6572D96}" presName="rootText" presStyleLbl="node3" presStyleIdx="2" presStyleCnt="5" custScaleX="99582">
        <dgm:presLayoutVars>
          <dgm:chPref val="3"/>
        </dgm:presLayoutVars>
      </dgm:prSet>
      <dgm:spPr/>
    </dgm:pt>
    <dgm:pt modelId="{86BD2AF8-FC08-4E58-A397-3C12FFC6A50A}" type="pres">
      <dgm:prSet presAssocID="{3CE1C255-DF86-4069-BBFE-7E24C6572D96}" presName="rootConnector" presStyleLbl="node3" presStyleIdx="2" presStyleCnt="5"/>
      <dgm:spPr/>
    </dgm:pt>
    <dgm:pt modelId="{2978880E-3430-40AE-8ECB-B9BA35BA6E67}" type="pres">
      <dgm:prSet presAssocID="{3CE1C255-DF86-4069-BBFE-7E24C6572D96}" presName="hierChild4" presStyleCnt="0"/>
      <dgm:spPr/>
    </dgm:pt>
    <dgm:pt modelId="{77C51E7F-594D-4A3A-A756-FBC465062E6F}" type="pres">
      <dgm:prSet presAssocID="{3F024AC3-A0D0-4A9C-AF57-E4A08D8B4660}" presName="Name37" presStyleLbl="parChTrans1D4" presStyleIdx="19" presStyleCnt="23"/>
      <dgm:spPr/>
    </dgm:pt>
    <dgm:pt modelId="{2E0094F1-D138-49A5-9EC6-1F3E3C84D303}" type="pres">
      <dgm:prSet presAssocID="{6E8E95E4-CB8E-4DD0-B00F-909FB07A4C84}" presName="hierRoot2" presStyleCnt="0">
        <dgm:presLayoutVars>
          <dgm:hierBranch val="init"/>
        </dgm:presLayoutVars>
      </dgm:prSet>
      <dgm:spPr/>
    </dgm:pt>
    <dgm:pt modelId="{4E385C06-E6D2-4B8E-AD20-288F766883BF}" type="pres">
      <dgm:prSet presAssocID="{6E8E95E4-CB8E-4DD0-B00F-909FB07A4C84}" presName="rootComposite" presStyleCnt="0"/>
      <dgm:spPr/>
    </dgm:pt>
    <dgm:pt modelId="{7DB971FF-6094-47A0-BA38-810CF7A6A438}" type="pres">
      <dgm:prSet presAssocID="{6E8E95E4-CB8E-4DD0-B00F-909FB07A4C84}" presName="rootText" presStyleLbl="node4" presStyleIdx="19" presStyleCnt="23" custScaleX="100521" custScaleY="101300" custLinFactNeighborX="-4304">
        <dgm:presLayoutVars>
          <dgm:chPref val="3"/>
        </dgm:presLayoutVars>
      </dgm:prSet>
      <dgm:spPr/>
    </dgm:pt>
    <dgm:pt modelId="{BF8F56C2-54E9-4D1D-94A6-4D1B6CD0A871}" type="pres">
      <dgm:prSet presAssocID="{6E8E95E4-CB8E-4DD0-B00F-909FB07A4C84}" presName="rootConnector" presStyleLbl="node4" presStyleIdx="19" presStyleCnt="23"/>
      <dgm:spPr/>
    </dgm:pt>
    <dgm:pt modelId="{6AB51DB0-A0BF-4E93-8684-04CFEB705185}" type="pres">
      <dgm:prSet presAssocID="{6E8E95E4-CB8E-4DD0-B00F-909FB07A4C84}" presName="hierChild4" presStyleCnt="0"/>
      <dgm:spPr/>
    </dgm:pt>
    <dgm:pt modelId="{6022188D-46D5-46FD-874D-A98C4CB88CCE}" type="pres">
      <dgm:prSet presAssocID="{6E8E95E4-CB8E-4DD0-B00F-909FB07A4C84}" presName="hierChild5" presStyleCnt="0"/>
      <dgm:spPr/>
    </dgm:pt>
    <dgm:pt modelId="{CC9D950C-6FE0-4510-BAE4-74CF77E98F32}" type="pres">
      <dgm:prSet presAssocID="{FAAED448-CE0F-4D6C-A806-6654C17A98E2}" presName="Name37" presStyleLbl="parChTrans1D4" presStyleIdx="20" presStyleCnt="23"/>
      <dgm:spPr/>
    </dgm:pt>
    <dgm:pt modelId="{0048F2F1-0BC9-4678-92AB-7C38D0FE6E8B}" type="pres">
      <dgm:prSet presAssocID="{555E6E8C-AED3-4DA7-AB9F-E1BF8A0C2F4A}" presName="hierRoot2" presStyleCnt="0">
        <dgm:presLayoutVars>
          <dgm:hierBranch val="init"/>
        </dgm:presLayoutVars>
      </dgm:prSet>
      <dgm:spPr/>
    </dgm:pt>
    <dgm:pt modelId="{69CED6EE-EB12-4E29-88B1-13F6C58FF130}" type="pres">
      <dgm:prSet presAssocID="{555E6E8C-AED3-4DA7-AB9F-E1BF8A0C2F4A}" presName="rootComposite" presStyleCnt="0"/>
      <dgm:spPr/>
    </dgm:pt>
    <dgm:pt modelId="{1F8554CA-FF4A-4584-93DC-620D63DC186B}" type="pres">
      <dgm:prSet presAssocID="{555E6E8C-AED3-4DA7-AB9F-E1BF8A0C2F4A}" presName="rootText" presStyleLbl="node4" presStyleIdx="20" presStyleCnt="23" custScaleX="100521" custScaleY="101300" custLinFactNeighborX="-4304" custLinFactNeighborY="-22319">
        <dgm:presLayoutVars>
          <dgm:chPref val="3"/>
        </dgm:presLayoutVars>
      </dgm:prSet>
      <dgm:spPr/>
    </dgm:pt>
    <dgm:pt modelId="{2C929E1A-B77C-4D73-BF6A-767F1F6C73C3}" type="pres">
      <dgm:prSet presAssocID="{555E6E8C-AED3-4DA7-AB9F-E1BF8A0C2F4A}" presName="rootConnector" presStyleLbl="node4" presStyleIdx="20" presStyleCnt="23"/>
      <dgm:spPr/>
    </dgm:pt>
    <dgm:pt modelId="{7B9CB557-5F22-44BE-98CF-1229A6A5AC8F}" type="pres">
      <dgm:prSet presAssocID="{555E6E8C-AED3-4DA7-AB9F-E1BF8A0C2F4A}" presName="hierChild4" presStyleCnt="0"/>
      <dgm:spPr/>
    </dgm:pt>
    <dgm:pt modelId="{A7669A7D-4250-4707-9AA9-7D866E12F8D2}" type="pres">
      <dgm:prSet presAssocID="{555E6E8C-AED3-4DA7-AB9F-E1BF8A0C2F4A}" presName="hierChild5" presStyleCnt="0"/>
      <dgm:spPr/>
    </dgm:pt>
    <dgm:pt modelId="{84F8F0F3-7517-475E-8911-31F40068279B}" type="pres">
      <dgm:prSet presAssocID="{D9CF79ED-FE5E-4049-970A-227D44636FE9}" presName="Name37" presStyleLbl="parChTrans1D4" presStyleIdx="21" presStyleCnt="23"/>
      <dgm:spPr/>
    </dgm:pt>
    <dgm:pt modelId="{9BEDBEFC-2C66-4023-8750-9FB96B2D4BB9}" type="pres">
      <dgm:prSet presAssocID="{67ED0C0A-00D8-4680-BFB3-79048FD8F5EA}" presName="hierRoot2" presStyleCnt="0">
        <dgm:presLayoutVars>
          <dgm:hierBranch val="init"/>
        </dgm:presLayoutVars>
      </dgm:prSet>
      <dgm:spPr/>
    </dgm:pt>
    <dgm:pt modelId="{5DCF7BB1-BF1B-4497-965F-5AC2A2D3B4BD}" type="pres">
      <dgm:prSet presAssocID="{67ED0C0A-00D8-4680-BFB3-79048FD8F5EA}" presName="rootComposite" presStyleCnt="0"/>
      <dgm:spPr/>
    </dgm:pt>
    <dgm:pt modelId="{32EEB984-7177-4C2D-AE1A-59D5FA8469B1}" type="pres">
      <dgm:prSet presAssocID="{67ED0C0A-00D8-4680-BFB3-79048FD8F5EA}" presName="rootText" presStyleLbl="node4" presStyleIdx="21" presStyleCnt="23" custScaleX="100521" custScaleY="101300" custLinFactNeighborX="-4304" custLinFactNeighborY="-47176">
        <dgm:presLayoutVars>
          <dgm:chPref val="3"/>
        </dgm:presLayoutVars>
      </dgm:prSet>
      <dgm:spPr/>
    </dgm:pt>
    <dgm:pt modelId="{C89A8DE1-A061-4D97-95A6-0894BE3AA3AB}" type="pres">
      <dgm:prSet presAssocID="{67ED0C0A-00D8-4680-BFB3-79048FD8F5EA}" presName="rootConnector" presStyleLbl="node4" presStyleIdx="21" presStyleCnt="23"/>
      <dgm:spPr/>
    </dgm:pt>
    <dgm:pt modelId="{A58420E3-4BD4-4DE1-8218-DCEC2396E462}" type="pres">
      <dgm:prSet presAssocID="{67ED0C0A-00D8-4680-BFB3-79048FD8F5EA}" presName="hierChild4" presStyleCnt="0"/>
      <dgm:spPr/>
    </dgm:pt>
    <dgm:pt modelId="{E1DDED8B-5197-4822-B6FB-F06BF5867B0B}" type="pres">
      <dgm:prSet presAssocID="{67ED0C0A-00D8-4680-BFB3-79048FD8F5EA}" presName="hierChild5" presStyleCnt="0"/>
      <dgm:spPr/>
    </dgm:pt>
    <dgm:pt modelId="{603E3886-6172-4247-ADC5-AD897A2C8C3A}" type="pres">
      <dgm:prSet presAssocID="{3CE1C255-DF86-4069-BBFE-7E24C6572D96}" presName="hierChild5" presStyleCnt="0"/>
      <dgm:spPr/>
    </dgm:pt>
    <dgm:pt modelId="{0C212506-D55D-4F23-BC26-DD5428D52AE6}" type="pres">
      <dgm:prSet presAssocID="{159A0BED-CE20-4D38-A47D-8FCFC812739B}" presName="Name35" presStyleLbl="parChTrans1D3" presStyleIdx="3" presStyleCnt="7"/>
      <dgm:spPr/>
    </dgm:pt>
    <dgm:pt modelId="{D5973E6A-FBE8-45E4-9210-552ABA360F51}" type="pres">
      <dgm:prSet presAssocID="{C982CA00-CB1E-46E9-821C-C90D4D96EC45}" presName="hierRoot2" presStyleCnt="0">
        <dgm:presLayoutVars>
          <dgm:hierBranch val="init"/>
        </dgm:presLayoutVars>
      </dgm:prSet>
      <dgm:spPr/>
    </dgm:pt>
    <dgm:pt modelId="{CC1BE112-6643-40FB-A9B1-FDEF25D667EB}" type="pres">
      <dgm:prSet presAssocID="{C982CA00-CB1E-46E9-821C-C90D4D96EC45}" presName="rootComposite" presStyleCnt="0"/>
      <dgm:spPr/>
    </dgm:pt>
    <dgm:pt modelId="{C8EA2D07-20A9-4A26-9EA9-FCDBB20AFD17}" type="pres">
      <dgm:prSet presAssocID="{C982CA00-CB1E-46E9-821C-C90D4D96EC45}" presName="rootText" presStyleLbl="node3" presStyleIdx="3" presStyleCnt="5" custScaleX="99582" custScaleY="99582">
        <dgm:presLayoutVars>
          <dgm:chPref val="3"/>
        </dgm:presLayoutVars>
      </dgm:prSet>
      <dgm:spPr/>
    </dgm:pt>
    <dgm:pt modelId="{02AEA1F7-3B67-4048-ADE7-7A7F64303085}" type="pres">
      <dgm:prSet presAssocID="{C982CA00-CB1E-46E9-821C-C90D4D96EC45}" presName="rootConnector" presStyleLbl="node3" presStyleIdx="3" presStyleCnt="5"/>
      <dgm:spPr/>
    </dgm:pt>
    <dgm:pt modelId="{4B97557F-2C97-47AF-A9D7-E9FD760C63FC}" type="pres">
      <dgm:prSet presAssocID="{C982CA00-CB1E-46E9-821C-C90D4D96EC45}" presName="hierChild4" presStyleCnt="0"/>
      <dgm:spPr/>
    </dgm:pt>
    <dgm:pt modelId="{F4B14AD7-1E03-4EEE-BC88-11F65B6C35BF}" type="pres">
      <dgm:prSet presAssocID="{1BC091FB-B3A9-4C6A-98B5-8F7663BD42F9}" presName="Name37" presStyleLbl="parChTrans1D4" presStyleIdx="22" presStyleCnt="23"/>
      <dgm:spPr/>
    </dgm:pt>
    <dgm:pt modelId="{045943F4-2A0F-4E84-A162-80F8C4DC410B}" type="pres">
      <dgm:prSet presAssocID="{6ACA058E-67E5-4E4B-B6A5-CEDD50057BDC}" presName="hierRoot2" presStyleCnt="0">
        <dgm:presLayoutVars>
          <dgm:hierBranch val="init"/>
        </dgm:presLayoutVars>
      </dgm:prSet>
      <dgm:spPr/>
    </dgm:pt>
    <dgm:pt modelId="{DEE4D273-31C9-4C82-83CF-CE5823D0F4CF}" type="pres">
      <dgm:prSet presAssocID="{6ACA058E-67E5-4E4B-B6A5-CEDD50057BDC}" presName="rootComposite" presStyleCnt="0"/>
      <dgm:spPr/>
    </dgm:pt>
    <dgm:pt modelId="{8B7FFA2C-FC8E-4D9D-BF60-C9342350EB3C}" type="pres">
      <dgm:prSet presAssocID="{6ACA058E-67E5-4E4B-B6A5-CEDD50057BDC}" presName="rootText" presStyleLbl="node4" presStyleIdx="22" presStyleCnt="23" custScaleX="100521" custScaleY="101300" custLinFactNeighborX="-3486">
        <dgm:presLayoutVars>
          <dgm:chPref val="3"/>
        </dgm:presLayoutVars>
      </dgm:prSet>
      <dgm:spPr/>
    </dgm:pt>
    <dgm:pt modelId="{932468C5-7BC5-46EE-AECC-14D82AAD1D09}" type="pres">
      <dgm:prSet presAssocID="{6ACA058E-67E5-4E4B-B6A5-CEDD50057BDC}" presName="rootConnector" presStyleLbl="node4" presStyleIdx="22" presStyleCnt="23"/>
      <dgm:spPr/>
    </dgm:pt>
    <dgm:pt modelId="{B02FDC70-63C3-4D33-B69C-FCFD8749C440}" type="pres">
      <dgm:prSet presAssocID="{6ACA058E-67E5-4E4B-B6A5-CEDD50057BDC}" presName="hierChild4" presStyleCnt="0"/>
      <dgm:spPr/>
    </dgm:pt>
    <dgm:pt modelId="{957DC592-6A37-4538-B3A1-69AE9E2BF6AA}" type="pres">
      <dgm:prSet presAssocID="{6ACA058E-67E5-4E4B-B6A5-CEDD50057BDC}" presName="hierChild5" presStyleCnt="0"/>
      <dgm:spPr/>
    </dgm:pt>
    <dgm:pt modelId="{5B82FBCC-3DC4-4756-930D-C1A63B5AE9E1}" type="pres">
      <dgm:prSet presAssocID="{C982CA00-CB1E-46E9-821C-C90D4D96EC45}" presName="hierChild5" presStyleCnt="0"/>
      <dgm:spPr/>
    </dgm:pt>
    <dgm:pt modelId="{DF73C1C5-E7F5-43CA-BCB2-FF5081F0FB8F}" type="pres">
      <dgm:prSet presAssocID="{72995DFA-8A07-4E51-8A88-5B0AFE52C130}" presName="Name35" presStyleLbl="parChTrans1D3" presStyleIdx="4" presStyleCnt="7"/>
      <dgm:spPr/>
    </dgm:pt>
    <dgm:pt modelId="{B3525672-BD1A-4992-85C5-4B346E4EF276}" type="pres">
      <dgm:prSet presAssocID="{0F71E818-50AD-47D1-B75E-5749E63BC9E3}" presName="hierRoot2" presStyleCnt="0">
        <dgm:presLayoutVars>
          <dgm:hierBranch val="init"/>
        </dgm:presLayoutVars>
      </dgm:prSet>
      <dgm:spPr/>
    </dgm:pt>
    <dgm:pt modelId="{8EE89127-268E-4B2A-9904-89281318FD52}" type="pres">
      <dgm:prSet presAssocID="{0F71E818-50AD-47D1-B75E-5749E63BC9E3}" presName="rootComposite" presStyleCnt="0"/>
      <dgm:spPr/>
    </dgm:pt>
    <dgm:pt modelId="{832B9AA6-8279-4892-967C-17B6CAF4CF2E}" type="pres">
      <dgm:prSet presAssocID="{0F71E818-50AD-47D1-B75E-5749E63BC9E3}" presName="rootText" presStyleLbl="node3" presStyleIdx="4" presStyleCnt="5" custScaleX="99582">
        <dgm:presLayoutVars>
          <dgm:chPref val="3"/>
        </dgm:presLayoutVars>
      </dgm:prSet>
      <dgm:spPr/>
    </dgm:pt>
    <dgm:pt modelId="{35646CFA-F802-439E-82C9-4ACFAE0F416B}" type="pres">
      <dgm:prSet presAssocID="{0F71E818-50AD-47D1-B75E-5749E63BC9E3}" presName="rootConnector" presStyleLbl="node3" presStyleIdx="4" presStyleCnt="5"/>
      <dgm:spPr/>
    </dgm:pt>
    <dgm:pt modelId="{64D85094-50CE-42AC-BF3D-BA92BFCA2A37}" type="pres">
      <dgm:prSet presAssocID="{0F71E818-50AD-47D1-B75E-5749E63BC9E3}" presName="hierChild4" presStyleCnt="0"/>
      <dgm:spPr/>
    </dgm:pt>
    <dgm:pt modelId="{6E672C20-C26C-49AA-922B-515C3F7AFE96}" type="pres">
      <dgm:prSet presAssocID="{0F71E818-50AD-47D1-B75E-5749E63BC9E3}" presName="hierChild5" presStyleCnt="0"/>
      <dgm:spPr/>
    </dgm:pt>
    <dgm:pt modelId="{FD878017-999B-405A-B818-631107890171}" type="pres">
      <dgm:prSet presAssocID="{1DE9ABB4-A8D8-4A55-90A3-45392CD1F430}" presName="hierChild5" presStyleCnt="0"/>
      <dgm:spPr/>
    </dgm:pt>
    <dgm:pt modelId="{4851C779-0BDE-454C-9617-E3EF57C9AE27}" type="pres">
      <dgm:prSet presAssocID="{DDF87DAE-542F-46A2-B99E-11E9A3EEEADD}" presName="Name111" presStyleLbl="parChTrans1D3" presStyleIdx="5" presStyleCnt="7"/>
      <dgm:spPr/>
    </dgm:pt>
    <dgm:pt modelId="{BC89DB60-B4DC-4408-85AF-F293FD333E42}" type="pres">
      <dgm:prSet presAssocID="{3079D07D-90EF-46AD-ADF7-27B1B6FB8F1C}" presName="hierRoot3" presStyleCnt="0">
        <dgm:presLayoutVars>
          <dgm:hierBranch val="init"/>
        </dgm:presLayoutVars>
      </dgm:prSet>
      <dgm:spPr/>
    </dgm:pt>
    <dgm:pt modelId="{D9B8586C-69FF-4913-A11E-97D966584F33}" type="pres">
      <dgm:prSet presAssocID="{3079D07D-90EF-46AD-ADF7-27B1B6FB8F1C}" presName="rootComposite3" presStyleCnt="0"/>
      <dgm:spPr/>
    </dgm:pt>
    <dgm:pt modelId="{E86D8DE8-4550-4942-9F3B-321320DD5FF5}" type="pres">
      <dgm:prSet presAssocID="{3079D07D-90EF-46AD-ADF7-27B1B6FB8F1C}" presName="rootText3" presStyleLbl="asst2" presStyleIdx="0" presStyleCnt="2" custScaleX="118735" custScaleY="104558">
        <dgm:presLayoutVars>
          <dgm:chPref val="3"/>
        </dgm:presLayoutVars>
      </dgm:prSet>
      <dgm:spPr/>
    </dgm:pt>
    <dgm:pt modelId="{CF1BA7EF-CFE7-48E9-8419-7655D613D8F3}" type="pres">
      <dgm:prSet presAssocID="{3079D07D-90EF-46AD-ADF7-27B1B6FB8F1C}" presName="rootConnector3" presStyleLbl="asst2" presStyleIdx="0" presStyleCnt="2"/>
      <dgm:spPr/>
    </dgm:pt>
    <dgm:pt modelId="{D39539A5-3699-4F4F-951F-6BA49B95FBAF}" type="pres">
      <dgm:prSet presAssocID="{3079D07D-90EF-46AD-ADF7-27B1B6FB8F1C}" presName="hierChild6" presStyleCnt="0"/>
      <dgm:spPr/>
    </dgm:pt>
    <dgm:pt modelId="{49C46D2A-357F-480D-B1B7-93FB12E3923F}" type="pres">
      <dgm:prSet presAssocID="{3079D07D-90EF-46AD-ADF7-27B1B6FB8F1C}" presName="hierChild7" presStyleCnt="0"/>
      <dgm:spPr/>
    </dgm:pt>
    <dgm:pt modelId="{BF7F0AE6-ED44-42BF-9818-1D72DBF2741A}" type="pres">
      <dgm:prSet presAssocID="{D2CAB2E1-4D2C-4FB2-81CA-B44DE4AD4F21}" presName="Name111" presStyleLbl="parChTrans1D3" presStyleIdx="6" presStyleCnt="7"/>
      <dgm:spPr/>
    </dgm:pt>
    <dgm:pt modelId="{A7766DDE-11AE-4FC4-BF7E-172F7770F2B1}" type="pres">
      <dgm:prSet presAssocID="{07FA54C2-3588-429E-A458-984FF44A8C14}" presName="hierRoot3" presStyleCnt="0">
        <dgm:presLayoutVars>
          <dgm:hierBranch val="init"/>
        </dgm:presLayoutVars>
      </dgm:prSet>
      <dgm:spPr/>
    </dgm:pt>
    <dgm:pt modelId="{D1F9F86E-8DD6-4F6E-BC05-724903D9BD14}" type="pres">
      <dgm:prSet presAssocID="{07FA54C2-3588-429E-A458-984FF44A8C14}" presName="rootComposite3" presStyleCnt="0"/>
      <dgm:spPr/>
    </dgm:pt>
    <dgm:pt modelId="{45D188E5-DF31-4839-B557-B55C3799CDAC}" type="pres">
      <dgm:prSet presAssocID="{07FA54C2-3588-429E-A458-984FF44A8C14}" presName="rootText3" presStyleLbl="asst2" presStyleIdx="1" presStyleCnt="2" custScaleX="118659" custScaleY="104936">
        <dgm:presLayoutVars>
          <dgm:chPref val="3"/>
        </dgm:presLayoutVars>
      </dgm:prSet>
      <dgm:spPr/>
    </dgm:pt>
    <dgm:pt modelId="{8F88C120-1BF8-46BA-937E-552FACF8D493}" type="pres">
      <dgm:prSet presAssocID="{07FA54C2-3588-429E-A458-984FF44A8C14}" presName="rootConnector3" presStyleLbl="asst2" presStyleIdx="1" presStyleCnt="2"/>
      <dgm:spPr/>
    </dgm:pt>
    <dgm:pt modelId="{648C9884-D587-44F9-BE59-94D21106985D}" type="pres">
      <dgm:prSet presAssocID="{07FA54C2-3588-429E-A458-984FF44A8C14}" presName="hierChild6" presStyleCnt="0"/>
      <dgm:spPr/>
    </dgm:pt>
    <dgm:pt modelId="{ACD571D3-7C5A-4798-A060-FE868C2287FD}" type="pres">
      <dgm:prSet presAssocID="{07FA54C2-3588-429E-A458-984FF44A8C14}" presName="hierChild7" presStyleCnt="0"/>
      <dgm:spPr/>
    </dgm:pt>
    <dgm:pt modelId="{2A10D4AB-2ADF-4310-A001-17568A087CCF}" type="pres">
      <dgm:prSet presAssocID="{01656E62-0AEE-4888-9EEF-112726BD3B86}" presName="hierChild3" presStyleCnt="0"/>
      <dgm:spPr/>
    </dgm:pt>
  </dgm:ptLst>
  <dgm:cxnLst>
    <dgm:cxn modelId="{C4B06C01-4770-4ECF-9B4B-9F833B726677}" srcId="{638ED7F0-E3B9-4EB9-9F82-D1E6D0FDB90A}" destId="{C734F12F-797A-482A-AB2A-380C6510A6AF}" srcOrd="3" destOrd="0" parTransId="{7EC87EF5-4D02-4E30-97D0-897E233A0444}" sibTransId="{1C5ADF9F-AE0C-4DC1-933B-8911AABC8118}"/>
    <dgm:cxn modelId="{F1DDFF03-F957-444D-8BBB-96FF41CC3A95}" srcId="{638ED7F0-E3B9-4EB9-9F82-D1E6D0FDB90A}" destId="{2CB21445-3C18-4BCF-870C-BDE97AAFA401}" srcOrd="6" destOrd="0" parTransId="{3DF27910-BFF0-41CD-9D7E-08765F9AA1E8}" sibTransId="{BA046E2C-3B8D-4293-BA07-66FE6175973F}"/>
    <dgm:cxn modelId="{695A8706-6E5F-455C-973B-347582C1582E}" type="presOf" srcId="{A7FE006A-9B60-42BD-97C6-C8FEC0134015}" destId="{CE60DCB6-F983-4738-8655-7AE0B9278BB5}" srcOrd="0" destOrd="0" presId="urn:microsoft.com/office/officeart/2005/8/layout/orgChart1"/>
    <dgm:cxn modelId="{95621907-DF45-415F-B679-00B8D770AFCF}" type="presOf" srcId="{FD646466-147A-40B6-A42E-3877A1720694}" destId="{F804345B-E5ED-4755-8E35-2303C8859154}" srcOrd="0" destOrd="0" presId="urn:microsoft.com/office/officeart/2005/8/layout/orgChart1"/>
    <dgm:cxn modelId="{5EFFA807-9ED6-44EA-91A9-85D47BFD1A52}" type="presOf" srcId="{922A3175-E31C-4B8C-8F3F-27B9B9281628}" destId="{373B7944-7C4B-45E3-88DB-FF5AA85DA3E3}" srcOrd="1" destOrd="0" presId="urn:microsoft.com/office/officeart/2005/8/layout/orgChart1"/>
    <dgm:cxn modelId="{72AF9D08-F778-48C9-96B5-8CC56C726356}" type="presOf" srcId="{D534E751-682C-45FB-8B12-45BDEA2AA12F}" destId="{6DAA9BE1-BF26-42CF-ADAD-CAF4BA776606}" srcOrd="1" destOrd="0" presId="urn:microsoft.com/office/officeart/2005/8/layout/orgChart1"/>
    <dgm:cxn modelId="{1DF3CF08-5CED-49B3-9720-41437F5DABD6}" type="presOf" srcId="{F3D93039-9931-4189-90B8-70E500AB4022}" destId="{F044A03D-2FD7-49E7-BE57-1CA8641CD331}" srcOrd="0" destOrd="0" presId="urn:microsoft.com/office/officeart/2005/8/layout/orgChart1"/>
    <dgm:cxn modelId="{91A10F09-354A-40D2-A7B8-1B160F9B575D}" type="presOf" srcId="{B8B2D0F5-F07E-420E-9C03-1DED6B2C0C35}" destId="{46619CCC-0D8F-474B-A4DF-177DD038A9E7}" srcOrd="0" destOrd="0" presId="urn:microsoft.com/office/officeart/2005/8/layout/orgChart1"/>
    <dgm:cxn modelId="{3727700C-D29C-4390-9104-BD8914D6024D}" type="presOf" srcId="{A98E2380-8AD4-42D4-982B-04F70468E4B6}" destId="{1B4904BE-839F-42DF-9D85-E96E552643E3}" srcOrd="0" destOrd="0" presId="urn:microsoft.com/office/officeart/2005/8/layout/orgChart1"/>
    <dgm:cxn modelId="{86E9A90C-47CD-4E39-ADDF-91231BABACC6}" type="presOf" srcId="{7097703E-052B-4CAA-9F56-731B1609042B}" destId="{B5D7072B-F55E-47DC-8660-E172189AB4C3}" srcOrd="0" destOrd="0" presId="urn:microsoft.com/office/officeart/2005/8/layout/orgChart1"/>
    <dgm:cxn modelId="{88BED80D-AA9A-4B60-A754-705AAFA2975D}" type="presOf" srcId="{B38294F8-A793-48A0-9080-4AD19F44A136}" destId="{15CF5A9B-F7C4-45B5-BB75-3174BD12B278}" srcOrd="0" destOrd="0" presId="urn:microsoft.com/office/officeart/2005/8/layout/orgChart1"/>
    <dgm:cxn modelId="{8D3F3810-6927-4FEA-8BF7-837AAE638E2A}" srcId="{1DE9ABB4-A8D8-4A55-90A3-45392CD1F430}" destId="{07FA54C2-3588-429E-A458-984FF44A8C14}" srcOrd="4" destOrd="0" parTransId="{D2CAB2E1-4D2C-4FB2-81CA-B44DE4AD4F21}" sibTransId="{FDE03638-D2B3-47C9-87FF-87E5DC021EFA}"/>
    <dgm:cxn modelId="{96A8C113-6B45-40BF-A50B-950471266719}" type="presOf" srcId="{3F024AC3-A0D0-4A9C-AF57-E4A08D8B4660}" destId="{77C51E7F-594D-4A3A-A756-FBC465062E6F}" srcOrd="0" destOrd="0" presId="urn:microsoft.com/office/officeart/2005/8/layout/orgChart1"/>
    <dgm:cxn modelId="{B1629816-5425-40A1-9284-2E6CEECDE88D}" type="presOf" srcId="{453EA9FA-B4AD-47E7-A904-340E9E36D4CC}" destId="{1BA676B2-368A-423F-B8E0-DCC979F5FBEC}" srcOrd="0" destOrd="0" presId="urn:microsoft.com/office/officeart/2005/8/layout/orgChart1"/>
    <dgm:cxn modelId="{4C01E21B-E135-48AF-B946-69562053B620}" type="presOf" srcId="{6B70538B-3E76-4C7D-AA7B-93B2F41FECF9}" destId="{9C6F54A3-47E8-484C-A86A-ED26BFA6EB98}" srcOrd="1" destOrd="0" presId="urn:microsoft.com/office/officeart/2005/8/layout/orgChart1"/>
    <dgm:cxn modelId="{21AA941D-CC8A-4CBD-A430-0F76FA480EB5}" type="presOf" srcId="{BB288562-859F-4821-805A-34105BCF415F}" destId="{3C24EE97-2272-43B8-B355-72B7C63AF166}" srcOrd="0" destOrd="0" presId="urn:microsoft.com/office/officeart/2005/8/layout/orgChart1"/>
    <dgm:cxn modelId="{4D397F1E-ECA3-42F9-A9BC-8B6F01A43312}" type="presOf" srcId="{CB1B169E-C896-48D9-9E15-C07B5D15A306}" destId="{03F08E7E-E3FB-4298-B7F2-F623BC351EAD}" srcOrd="1" destOrd="0" presId="urn:microsoft.com/office/officeart/2005/8/layout/orgChart1"/>
    <dgm:cxn modelId="{BF2FFC1E-D1BC-49E2-AC0A-5D0C07CA8286}" type="presOf" srcId="{BCADB514-2BBD-4E56-ABA2-D55E18582460}" destId="{24DEFAFD-795A-441B-9A22-8B2B4D53EE25}" srcOrd="0" destOrd="0" presId="urn:microsoft.com/office/officeart/2005/8/layout/orgChart1"/>
    <dgm:cxn modelId="{5A19521F-8127-420F-AF24-A9F72278EEB5}" srcId="{ECDB9F88-C946-4B09-B88B-231F0920CEEC}" destId="{D534E751-682C-45FB-8B12-45BDEA2AA12F}" srcOrd="3" destOrd="0" parTransId="{A98E2380-8AD4-42D4-982B-04F70468E4B6}" sibTransId="{741A9806-6871-4C7D-976C-9981D5E95E65}"/>
    <dgm:cxn modelId="{24405F23-18A8-4F84-AA73-773EE4ED078A}" srcId="{638ED7F0-E3B9-4EB9-9F82-D1E6D0FDB90A}" destId="{7097703E-052B-4CAA-9F56-731B1609042B}" srcOrd="7" destOrd="0" parTransId="{BCADB514-2BBD-4E56-ABA2-D55E18582460}" sibTransId="{E28B60B8-FA3C-4856-9CE0-5CBAF609607A}"/>
    <dgm:cxn modelId="{D9DA5F23-800C-4E5B-B7F1-C94CFC8F390A}" type="presOf" srcId="{A8854EE4-008B-41DB-987E-356E30061FCF}" destId="{BB3EFD10-6430-456E-8804-88E40E884C57}" srcOrd="0" destOrd="0" presId="urn:microsoft.com/office/officeart/2005/8/layout/orgChart1"/>
    <dgm:cxn modelId="{0753D127-A1A2-4B1A-B2FF-6C7948A5B4D0}" type="presOf" srcId="{FAAED448-CE0F-4D6C-A806-6654C17A98E2}" destId="{CC9D950C-6FE0-4510-BAE4-74CF77E98F32}" srcOrd="0" destOrd="0" presId="urn:microsoft.com/office/officeart/2005/8/layout/orgChart1"/>
    <dgm:cxn modelId="{BBF2222E-FEF8-4A87-906E-F7D5F3EF1235}" type="presOf" srcId="{6E8E95E4-CB8E-4DD0-B00F-909FB07A4C84}" destId="{BF8F56C2-54E9-4D1D-94A6-4D1B6CD0A871}" srcOrd="1" destOrd="0" presId="urn:microsoft.com/office/officeart/2005/8/layout/orgChart1"/>
    <dgm:cxn modelId="{69D4AE2F-5D2C-4FB1-8B5D-080091903546}" srcId="{638ED7F0-E3B9-4EB9-9F82-D1E6D0FDB90A}" destId="{C907CC34-54BA-4CE1-AF70-5462B74FB978}" srcOrd="5" destOrd="0" parTransId="{FF55960E-3EED-408B-8484-BA226F6A13C9}" sibTransId="{6F138E3D-4BF5-4E7E-A32B-D7FBFF32693A}"/>
    <dgm:cxn modelId="{C632E332-0146-4426-9851-E82125E02345}" type="presOf" srcId="{8FD12E09-BECF-42E2-BD84-F8F0D72DD8C8}" destId="{03AFF622-731F-4749-B046-34053A318CF0}" srcOrd="0" destOrd="0" presId="urn:microsoft.com/office/officeart/2005/8/layout/orgChart1"/>
    <dgm:cxn modelId="{BF658133-BE97-4F31-92DF-909115E94C5D}" type="presOf" srcId="{C982CA00-CB1E-46E9-821C-C90D4D96EC45}" destId="{C8EA2D07-20A9-4A26-9EA9-FCDBB20AFD17}" srcOrd="0" destOrd="0" presId="urn:microsoft.com/office/officeart/2005/8/layout/orgChart1"/>
    <dgm:cxn modelId="{21A88633-9487-46A9-ACC2-688123521A08}" type="presOf" srcId="{2CB21445-3C18-4BCF-870C-BDE97AAFA401}" destId="{E42B8B72-3B0E-4CEC-9F15-AC4D89EC116F}" srcOrd="1" destOrd="0" presId="urn:microsoft.com/office/officeart/2005/8/layout/orgChart1"/>
    <dgm:cxn modelId="{1D5B9133-B9E7-4C11-BC42-02A9C68E6743}" type="presOf" srcId="{DDF87DAE-542F-46A2-B99E-11E9A3EEEADD}" destId="{4851C779-0BDE-454C-9617-E3EF57C9AE27}" srcOrd="0" destOrd="0" presId="urn:microsoft.com/office/officeart/2005/8/layout/orgChart1"/>
    <dgm:cxn modelId="{B9D93934-8871-4DC6-8ADD-BA6D5A844AED}" type="presOf" srcId="{A8854EE4-008B-41DB-987E-356E30061FCF}" destId="{BECC7EF8-90D4-4E46-8813-6226F0BA66E6}" srcOrd="1" destOrd="0" presId="urn:microsoft.com/office/officeart/2005/8/layout/orgChart1"/>
    <dgm:cxn modelId="{F5E28D38-7F02-4D94-8C38-C39A39407549}" srcId="{3CE1C255-DF86-4069-BBFE-7E24C6572D96}" destId="{555E6E8C-AED3-4DA7-AB9F-E1BF8A0C2F4A}" srcOrd="1" destOrd="0" parTransId="{FAAED448-CE0F-4D6C-A806-6654C17A98E2}" sibTransId="{5F39B3D4-5DB2-4081-84E4-4F5A322AA395}"/>
    <dgm:cxn modelId="{63536739-532F-4C49-AB38-144D20E6F6E4}" type="presOf" srcId="{DD9C324A-8FDD-48D5-B5AD-C9356FDC83D9}" destId="{5A1DA7E5-4497-4768-9687-D0E943A5A15A}" srcOrd="0" destOrd="0" presId="urn:microsoft.com/office/officeart/2005/8/layout/orgChart1"/>
    <dgm:cxn modelId="{2497033B-CE1B-4A68-ABF8-F2111AC90833}" type="presOf" srcId="{F3D93039-9931-4189-90B8-70E500AB4022}" destId="{46FF1FBA-230B-486D-99DF-3661042F8CE3}" srcOrd="1" destOrd="0" presId="urn:microsoft.com/office/officeart/2005/8/layout/orgChart1"/>
    <dgm:cxn modelId="{53492C3D-31AD-4F5A-8970-43808A477E70}" type="presOf" srcId="{3CE1C255-DF86-4069-BBFE-7E24C6572D96}" destId="{75A7976C-21C7-4266-BA8D-50FCFA1706C0}" srcOrd="0" destOrd="0" presId="urn:microsoft.com/office/officeart/2005/8/layout/orgChart1"/>
    <dgm:cxn modelId="{38DA2C3E-B9FF-4695-AF49-2E870A08521E}" type="presOf" srcId="{01656E62-0AEE-4888-9EEF-112726BD3B86}" destId="{D0E8001A-C221-42C4-82C3-8690F8D3FADF}" srcOrd="0" destOrd="0" presId="urn:microsoft.com/office/officeart/2005/8/layout/orgChart1"/>
    <dgm:cxn modelId="{1FB5DF40-52E4-41F9-BC0F-D26AEA4603DA}" srcId="{C982CA00-CB1E-46E9-821C-C90D4D96EC45}" destId="{6ACA058E-67E5-4E4B-B6A5-CEDD50057BDC}" srcOrd="0" destOrd="0" parTransId="{1BC091FB-B3A9-4C6A-98B5-8F7663BD42F9}" sibTransId="{DEADDCEC-13E0-4C22-B96F-18D9D7DF80CB}"/>
    <dgm:cxn modelId="{E522DF5B-B78C-4FDD-9C8C-CE4DF0052226}" type="presOf" srcId="{C734F12F-797A-482A-AB2A-380C6510A6AF}" destId="{AABFDF57-1026-43C3-9A7D-A8048F82AEC1}" srcOrd="0" destOrd="0" presId="urn:microsoft.com/office/officeart/2005/8/layout/orgChart1"/>
    <dgm:cxn modelId="{F8184A61-3DBC-409D-A541-A0ABC00F70BF}" type="presOf" srcId="{67ED0C0A-00D8-4680-BFB3-79048FD8F5EA}" destId="{32EEB984-7177-4C2D-AE1A-59D5FA8469B1}" srcOrd="0" destOrd="0" presId="urn:microsoft.com/office/officeart/2005/8/layout/orgChart1"/>
    <dgm:cxn modelId="{B18D8E42-EF66-4088-8EC6-6603A8C62A94}" type="presOf" srcId="{971BE19A-0482-4186-8916-FE9C0AE1D275}" destId="{DA254272-C051-4167-91FE-A1145B0459FD}" srcOrd="1" destOrd="0" presId="urn:microsoft.com/office/officeart/2005/8/layout/orgChart1"/>
    <dgm:cxn modelId="{CD62DE44-DB8A-493D-841C-6955D4389852}" srcId="{1DE9ABB4-A8D8-4A55-90A3-45392CD1F430}" destId="{3079D07D-90EF-46AD-ADF7-27B1B6FB8F1C}" srcOrd="3" destOrd="0" parTransId="{DDF87DAE-542F-46A2-B99E-11E9A3EEEADD}" sibTransId="{473979AE-0FD5-49DB-A309-4AC2E40BAEC2}"/>
    <dgm:cxn modelId="{8EFACD45-CFAF-4A4E-835C-ADD68C654873}" type="presOf" srcId="{9D0B38A9-D304-497D-96E3-3624B4110F29}" destId="{A1C7A940-FB0A-4F9D-8DCF-E07EC683D906}" srcOrd="0" destOrd="0" presId="urn:microsoft.com/office/officeart/2005/8/layout/orgChart1"/>
    <dgm:cxn modelId="{9E454546-0140-4861-A648-BA11CFA5A290}" type="presOf" srcId="{382D43EE-0461-45EB-B6D1-16E8E6F205D5}" destId="{3967A2B0-3013-46EA-87D9-7E9756D8A70D}" srcOrd="0" destOrd="0" presId="urn:microsoft.com/office/officeart/2005/8/layout/orgChart1"/>
    <dgm:cxn modelId="{6DB72447-6CF0-47A9-AAC6-2D69BFB7EFD4}" type="presOf" srcId="{C907CC34-54BA-4CE1-AF70-5462B74FB978}" destId="{12C7D0AB-43C8-48B5-9923-AC0C9B035799}" srcOrd="0" destOrd="0" presId="urn:microsoft.com/office/officeart/2005/8/layout/orgChart1"/>
    <dgm:cxn modelId="{E17E7E67-5C37-4DBF-AF35-F5502118DD04}" type="presOf" srcId="{6ACA058E-67E5-4E4B-B6A5-CEDD50057BDC}" destId="{8B7FFA2C-FC8E-4D9D-BF60-C9342350EB3C}" srcOrd="0" destOrd="0" presId="urn:microsoft.com/office/officeart/2005/8/layout/orgChart1"/>
    <dgm:cxn modelId="{E4EBDC67-5BE2-4708-8AB3-A86537B150B9}" srcId="{01656E62-0AEE-4888-9EEF-112726BD3B86}" destId="{1DE9ABB4-A8D8-4A55-90A3-45392CD1F430}" srcOrd="0" destOrd="0" parTransId="{A7FE006A-9B60-42BD-97C6-C8FEC0134015}" sibTransId="{7981041E-E08B-46BA-884C-840B696CCBC5}"/>
    <dgm:cxn modelId="{A2F58569-1BB0-4C98-B055-B26CC76A5B0D}" type="presOf" srcId="{555E6E8C-AED3-4DA7-AB9F-E1BF8A0C2F4A}" destId="{1F8554CA-FF4A-4584-93DC-620D63DC186B}" srcOrd="0" destOrd="0" presId="urn:microsoft.com/office/officeart/2005/8/layout/orgChart1"/>
    <dgm:cxn modelId="{53269C4A-7ED0-4725-B2FF-B20A18BD45D7}" srcId="{ECDB9F88-C946-4B09-B88B-231F0920CEEC}" destId="{BD5E4547-3BF6-4294-B0E9-3794274D5E30}" srcOrd="4" destOrd="0" parTransId="{9B72B92B-9EA6-4509-8E7C-0E316858433A}" sibTransId="{D0E4981E-4132-4418-8FD6-8BD34BB5D06F}"/>
    <dgm:cxn modelId="{CF50ED4A-BA23-44AB-84E2-B3E454117795}" type="presOf" srcId="{FBC89D92-E158-47B9-8A4A-D2A1D1F77E7D}" destId="{4B945971-DCA3-4E3F-B211-C8B8B36C1122}" srcOrd="1" destOrd="0" presId="urn:microsoft.com/office/officeart/2005/8/layout/orgChart1"/>
    <dgm:cxn modelId="{E774DD6C-B147-45FD-B975-949DD4D77557}" type="presOf" srcId="{2DABD2E1-ED21-4B60-96B8-096704BC7253}" destId="{F58DBD39-D358-482D-82AC-CCD91D430702}" srcOrd="0" destOrd="0" presId="urn:microsoft.com/office/officeart/2005/8/layout/orgChart1"/>
    <dgm:cxn modelId="{CC0A016D-385F-4B40-8A40-AB0CDBB6D3C3}" type="presOf" srcId="{7097703E-052B-4CAA-9F56-731B1609042B}" destId="{C812C8BA-40DE-4FF8-AD61-1293EABEF4CE}" srcOrd="1" destOrd="0" presId="urn:microsoft.com/office/officeart/2005/8/layout/orgChart1"/>
    <dgm:cxn modelId="{D36CE46D-578E-46E3-A34A-213D4D02E0D6}" srcId="{ECDB9F88-C946-4B09-B88B-231F0920CEEC}" destId="{6B70538B-3E76-4C7D-AA7B-93B2F41FECF9}" srcOrd="1" destOrd="0" parTransId="{FB37D5BE-3CCB-49AC-944A-F350E4726439}" sibTransId="{8B16ABB0-5274-4C6E-ABE7-02CA6F573819}"/>
    <dgm:cxn modelId="{955EFB4D-C6EB-414F-8CE3-E6F775589538}" type="presOf" srcId="{F1977BDF-FA44-415B-8F34-6F9DE23B0376}" destId="{BEE439CB-8943-454C-8D0A-C770AB5C60EB}" srcOrd="0" destOrd="0" presId="urn:microsoft.com/office/officeart/2005/8/layout/orgChart1"/>
    <dgm:cxn modelId="{BFACF16F-23E3-4A2A-9CDC-A91DE4B2E24B}" type="presOf" srcId="{772E263E-C826-449B-BD3D-0DCFF51E5EA7}" destId="{2A510ED9-854D-43DA-A898-2F04906822C8}" srcOrd="0" destOrd="0" presId="urn:microsoft.com/office/officeart/2005/8/layout/orgChart1"/>
    <dgm:cxn modelId="{2071F550-FD70-449A-A766-38F004658E69}" srcId="{ECDB9F88-C946-4B09-B88B-231F0920CEEC}" destId="{FBC89D92-E158-47B9-8A4A-D2A1D1F77E7D}" srcOrd="7" destOrd="0" parTransId="{BB288562-859F-4821-805A-34105BCF415F}" sibTransId="{422BE082-E9DE-4E49-B4AC-7885CE4BF4E9}"/>
    <dgm:cxn modelId="{C2627F52-DEF2-46E3-B07D-94E9A8E45C7C}" type="presOf" srcId="{BD5E4547-3BF6-4294-B0E9-3794274D5E30}" destId="{19334E42-0B14-4406-B7D3-ECF61AF66701}" srcOrd="0" destOrd="0" presId="urn:microsoft.com/office/officeart/2005/8/layout/orgChart1"/>
    <dgm:cxn modelId="{D9998173-1949-4D00-839A-DBB2E9C66518}" type="presOf" srcId="{555E6E8C-AED3-4DA7-AB9F-E1BF8A0C2F4A}" destId="{2C929E1A-B77C-4D73-BF6A-767F1F6C73C3}" srcOrd="1" destOrd="0" presId="urn:microsoft.com/office/officeart/2005/8/layout/orgChart1"/>
    <dgm:cxn modelId="{F3055E54-FFA6-4C49-8934-1A1FB0DF5410}" type="presOf" srcId="{C734F12F-797A-482A-AB2A-380C6510A6AF}" destId="{710C9F52-2746-436E-A82F-4886EB362253}" srcOrd="1" destOrd="0" presId="urn:microsoft.com/office/officeart/2005/8/layout/orgChart1"/>
    <dgm:cxn modelId="{65494056-0BD1-446A-9BED-0534ADD1F9D5}" srcId="{ECDB9F88-C946-4B09-B88B-231F0920CEEC}" destId="{5AC04177-5D76-43E8-89BC-5C5FF3189E7A}" srcOrd="6" destOrd="0" parTransId="{CDCD987D-0EEF-4BCD-8F79-E041AF1CAEEF}" sibTransId="{49D64865-F6AE-4947-84C7-0A86EB92ADC6}"/>
    <dgm:cxn modelId="{987C9576-60B8-45AC-A9E1-40438B1747F7}" type="presOf" srcId="{0F71E818-50AD-47D1-B75E-5749E63BC9E3}" destId="{832B9AA6-8279-4892-967C-17B6CAF4CF2E}" srcOrd="0" destOrd="0" presId="urn:microsoft.com/office/officeart/2005/8/layout/orgChart1"/>
    <dgm:cxn modelId="{F4859A76-D9C2-4F77-98AD-76E9403C5ABB}" type="presOf" srcId="{159A0BED-CE20-4D38-A47D-8FCFC812739B}" destId="{0C212506-D55D-4F23-BC26-DD5428D52AE6}" srcOrd="0" destOrd="0" presId="urn:microsoft.com/office/officeart/2005/8/layout/orgChart1"/>
    <dgm:cxn modelId="{905D2077-A614-445F-BDC0-C16CA638BF5D}" srcId="{3CE1C255-DF86-4069-BBFE-7E24C6572D96}" destId="{6E8E95E4-CB8E-4DD0-B00F-909FB07A4C84}" srcOrd="0" destOrd="0" parTransId="{3F024AC3-A0D0-4A9C-AF57-E4A08D8B4660}" sibTransId="{9BC98093-576D-429E-9765-F3D884BCF2BC}"/>
    <dgm:cxn modelId="{182C5B77-CB4D-433F-86AA-AD969CF0E726}" type="presOf" srcId="{B8B2D0F5-F07E-420E-9C03-1DED6B2C0C35}" destId="{D10147A0-2F54-4C47-BCE3-AE225A90C4E0}" srcOrd="1" destOrd="0" presId="urn:microsoft.com/office/officeart/2005/8/layout/orgChart1"/>
    <dgm:cxn modelId="{6AF2A358-11D3-4213-A381-979712F169DF}" srcId="{638ED7F0-E3B9-4EB9-9F82-D1E6D0FDB90A}" destId="{971BE19A-0482-4186-8916-FE9C0AE1D275}" srcOrd="4" destOrd="0" parTransId="{DD9C324A-8FDD-48D5-B5AD-C9356FDC83D9}" sibTransId="{9259D4F1-3282-4975-981C-455B1FBC8EE6}"/>
    <dgm:cxn modelId="{2EC13879-F389-41E6-BE2C-D0EC983C652A}" type="presOf" srcId="{7096606E-17A2-4350-BE24-CA36358DCF3E}" destId="{40F2BB82-74F9-4CEC-90B8-A90447C63BC3}" srcOrd="0" destOrd="0" presId="urn:microsoft.com/office/officeart/2005/8/layout/orgChart1"/>
    <dgm:cxn modelId="{A6955179-710D-4579-BB0D-12B1CF0B4F59}" type="presOf" srcId="{DD1AFA16-E75F-4117-84AB-0F7D8481AC4B}" destId="{62049221-5C40-4897-8BE8-F05398C5ABBA}" srcOrd="0" destOrd="0" presId="urn:microsoft.com/office/officeart/2005/8/layout/orgChart1"/>
    <dgm:cxn modelId="{7EAC395A-C12A-466E-904C-875800F2B833}" type="presOf" srcId="{D8F44685-547A-41F0-ACF2-138D1A367678}" destId="{161DD97C-FBCD-4D2E-9B15-5B9582A25DBB}" srcOrd="1" destOrd="0" presId="urn:microsoft.com/office/officeart/2005/8/layout/orgChart1"/>
    <dgm:cxn modelId="{77B0EC7A-492D-4990-BBF4-DA4DA50E083C}" type="presOf" srcId="{3079D07D-90EF-46AD-ADF7-27B1B6FB8F1C}" destId="{CF1BA7EF-CFE7-48E9-8419-7655D613D8F3}" srcOrd="1" destOrd="0" presId="urn:microsoft.com/office/officeart/2005/8/layout/orgChart1"/>
    <dgm:cxn modelId="{B7B8BB7B-2DEC-4821-A3EE-0742F89D8539}" type="presOf" srcId="{BD5E4547-3BF6-4294-B0E9-3794274D5E30}" destId="{21593BD4-0AD4-4C8D-99A1-F2B3A1ED960C}" srcOrd="1" destOrd="0" presId="urn:microsoft.com/office/officeart/2005/8/layout/orgChart1"/>
    <dgm:cxn modelId="{6658537D-F9D7-4312-B22E-B01D9C8C88B1}" type="presOf" srcId="{2C7F75A0-3B27-43AC-8656-06D5290127FD}" destId="{0E851062-C170-481F-9839-ACEE774766E2}" srcOrd="0" destOrd="0" presId="urn:microsoft.com/office/officeart/2005/8/layout/orgChart1"/>
    <dgm:cxn modelId="{33427A7F-5B66-4E9C-8913-BE86BB93180C}" srcId="{638ED7F0-E3B9-4EB9-9F82-D1E6D0FDB90A}" destId="{A8854EE4-008B-41DB-987E-356E30061FCF}" srcOrd="0" destOrd="0" parTransId="{B38294F8-A793-48A0-9080-4AD19F44A136}" sibTransId="{1B899982-7C82-4FE8-86C0-D81F82FD04CD}"/>
    <dgm:cxn modelId="{D8EE3781-BC52-4444-8AF0-D4C5621012D5}" type="presOf" srcId="{01656E62-0AEE-4888-9EEF-112726BD3B86}" destId="{B09D518F-F98B-4C76-B563-535FC38385DC}" srcOrd="1" destOrd="0" presId="urn:microsoft.com/office/officeart/2005/8/layout/orgChart1"/>
    <dgm:cxn modelId="{ADE28488-167C-490D-9D50-3AF4965DE2DE}" type="presOf" srcId="{FB37D5BE-3CCB-49AC-944A-F350E4726439}" destId="{1DB31BE0-75AA-4BE8-B5DD-A20B73B05F44}" srcOrd="0" destOrd="0" presId="urn:microsoft.com/office/officeart/2005/8/layout/orgChart1"/>
    <dgm:cxn modelId="{3F837489-9177-4AB8-B30E-287D3F30364D}" type="presOf" srcId="{D8F44685-547A-41F0-ACF2-138D1A367678}" destId="{3310EF2C-2246-46FB-8270-5BD1B1C34638}" srcOrd="0" destOrd="0" presId="urn:microsoft.com/office/officeart/2005/8/layout/orgChart1"/>
    <dgm:cxn modelId="{F46FBD8B-6C2F-4D64-82E8-BBDD92FCB5AD}" srcId="{1DE9ABB4-A8D8-4A55-90A3-45392CD1F430}" destId="{C982CA00-CB1E-46E9-821C-C90D4D96EC45}" srcOrd="5" destOrd="0" parTransId="{159A0BED-CE20-4D38-A47D-8FCFC812739B}" sibTransId="{8C5DC1B5-6DA6-4D2D-9613-C8585CEA4DCC}"/>
    <dgm:cxn modelId="{C2CA1C8C-AC4E-4D4D-864B-A44BBA69593C}" type="presOf" srcId="{07FA54C2-3588-429E-A458-984FF44A8C14}" destId="{8F88C120-1BF8-46BA-937E-552FACF8D493}" srcOrd="1" destOrd="0" presId="urn:microsoft.com/office/officeart/2005/8/layout/orgChart1"/>
    <dgm:cxn modelId="{D282A48C-C1FC-4F18-A4A0-7DA8C6AAC1B3}" type="presOf" srcId="{CCF2EFD2-BA1B-4582-8F7A-DD8B5363EE5B}" destId="{8712E5D5-7CCB-4809-A63B-5B748D85A662}" srcOrd="0" destOrd="0" presId="urn:microsoft.com/office/officeart/2005/8/layout/orgChart1"/>
    <dgm:cxn modelId="{9EB2298E-72E1-4675-B8FC-1A3ADC479352}" srcId="{1DE9ABB4-A8D8-4A55-90A3-45392CD1F430}" destId="{638ED7F0-E3B9-4EB9-9F82-D1E6D0FDB90A}" srcOrd="0" destOrd="0" parTransId="{7096606E-17A2-4350-BE24-CA36358DCF3E}" sibTransId="{F754FE26-EE6E-4BD1-9F32-AC388C83CAC9}"/>
    <dgm:cxn modelId="{C5860191-B5C8-4775-9EB5-61F1E35BEE66}" srcId="{1DE9ABB4-A8D8-4A55-90A3-45392CD1F430}" destId="{3CE1C255-DF86-4069-BBFE-7E24C6572D96}" srcOrd="2" destOrd="0" parTransId="{9A351343-3544-4588-90B1-C8FED9056FEE}" sibTransId="{992E27BF-2512-4B95-BD39-569E50EE275D}"/>
    <dgm:cxn modelId="{42744397-EF3C-46F7-AC62-9D28A0C8AF85}" type="presOf" srcId="{07FA54C2-3588-429E-A458-984FF44A8C14}" destId="{45D188E5-DF31-4839-B557-B55C3799CDAC}" srcOrd="0" destOrd="0" presId="urn:microsoft.com/office/officeart/2005/8/layout/orgChart1"/>
    <dgm:cxn modelId="{056A5298-7D2F-40E4-85F1-203AF38F4700}" srcId="{638ED7F0-E3B9-4EB9-9F82-D1E6D0FDB90A}" destId="{F3D93039-9931-4189-90B8-70E500AB4022}" srcOrd="9" destOrd="0" parTransId="{F1977BDF-FA44-415B-8F34-6F9DE23B0376}" sibTransId="{BAD5E684-FE10-4CDE-82C4-E2362E34A337}"/>
    <dgm:cxn modelId="{AAB47599-3F96-46A5-AD1B-B25EA4A3080C}" type="presOf" srcId="{CDCD987D-0EEF-4BCD-8F79-E041AF1CAEEF}" destId="{24C7614E-3A58-43C2-A4BE-A063982D1204}" srcOrd="0" destOrd="0" presId="urn:microsoft.com/office/officeart/2005/8/layout/orgChart1"/>
    <dgm:cxn modelId="{98ADB899-7E65-407A-BC39-0702AB3DBEF9}" type="presOf" srcId="{D534E751-682C-45FB-8B12-45BDEA2AA12F}" destId="{85592200-C633-4D1B-B1D4-D98DA26CB5B3}" srcOrd="0" destOrd="0" presId="urn:microsoft.com/office/officeart/2005/8/layout/orgChart1"/>
    <dgm:cxn modelId="{8BBB2BAB-4013-485F-8C16-0B82AC2B60FB}" type="presOf" srcId="{FBC89D92-E158-47B9-8A4A-D2A1D1F77E7D}" destId="{17EB3F87-DF08-488A-805D-429082388F9F}" srcOrd="0" destOrd="0" presId="urn:microsoft.com/office/officeart/2005/8/layout/orgChart1"/>
    <dgm:cxn modelId="{F945C6AC-E5D6-497F-A9D6-B3500AFA7FE8}" type="presOf" srcId="{ECDB9F88-C946-4B09-B88B-231F0920CEEC}" destId="{068E933B-3009-4E64-A924-F5ABF5CA3DE7}" srcOrd="1" destOrd="0" presId="urn:microsoft.com/office/officeart/2005/8/layout/orgChart1"/>
    <dgm:cxn modelId="{7FC4F4AF-3F39-4D71-BEA6-77A08F9B578C}" type="presOf" srcId="{72995DFA-8A07-4E51-8A88-5B0AFE52C130}" destId="{DF73C1C5-E7F5-43CA-BCB2-FF5081F0FB8F}" srcOrd="0" destOrd="0" presId="urn:microsoft.com/office/officeart/2005/8/layout/orgChart1"/>
    <dgm:cxn modelId="{E1D4F4B1-2D0F-4948-8A30-5EC5915880C3}" type="presOf" srcId="{7EC87EF5-4D02-4E30-97D0-897E233A0444}" destId="{2DDB7354-B705-4628-A715-7CC994C0563A}" srcOrd="0" destOrd="0" presId="urn:microsoft.com/office/officeart/2005/8/layout/orgChart1"/>
    <dgm:cxn modelId="{B4CECEB2-E97D-4B9D-95B9-E42F150CD0FB}" type="presOf" srcId="{434EB2A2-5A87-44CF-8333-F9BDA13FA85D}" destId="{27EBEB51-4DCE-4AC5-87DD-5CE2E6A7F85D}" srcOrd="0" destOrd="0" presId="urn:microsoft.com/office/officeart/2005/8/layout/orgChart1"/>
    <dgm:cxn modelId="{AB1B66B3-8633-4B16-B23C-72A5986E3EF7}" srcId="{638ED7F0-E3B9-4EB9-9F82-D1E6D0FDB90A}" destId="{922A3175-E31C-4B8C-8F3F-27B9B9281628}" srcOrd="2" destOrd="0" parTransId="{2C7F75A0-3B27-43AC-8656-06D5290127FD}" sibTransId="{5C42327B-6D09-41BD-9E2D-45FE60386A3C}"/>
    <dgm:cxn modelId="{8F9C56BB-322B-4E90-8185-A9ABE5125631}" type="presOf" srcId="{638ED7F0-E3B9-4EB9-9F82-D1E6D0FDB90A}" destId="{32FEA181-E76A-4A3A-BB78-149BA0ACE4E3}" srcOrd="1" destOrd="0" presId="urn:microsoft.com/office/officeart/2005/8/layout/orgChart1"/>
    <dgm:cxn modelId="{060784BB-34D4-48ED-98BE-BCC63CB2771C}" type="presOf" srcId="{9A351343-3544-4588-90B1-C8FED9056FEE}" destId="{79F5C226-1292-4DBE-8F4B-20E7C16B9E37}" srcOrd="0" destOrd="0" presId="urn:microsoft.com/office/officeart/2005/8/layout/orgChart1"/>
    <dgm:cxn modelId="{AC095BC0-C50A-4F49-9C1C-22C20EA94B38}" srcId="{1DE9ABB4-A8D8-4A55-90A3-45392CD1F430}" destId="{ECDB9F88-C946-4B09-B88B-231F0920CEEC}" srcOrd="1" destOrd="0" parTransId="{CCF2EFD2-BA1B-4582-8F7A-DD8B5363EE5B}" sibTransId="{F315D946-4D4C-4E50-89F5-95A377B11698}"/>
    <dgm:cxn modelId="{1A5961C0-E7BF-4C3C-A4E0-EFF0174AFDDE}" type="presOf" srcId="{8FD12E09-BECF-42E2-BD84-F8F0D72DD8C8}" destId="{F1C0D822-C13C-4E25-BB1E-625180E2E921}" srcOrd="1" destOrd="0" presId="urn:microsoft.com/office/officeart/2005/8/layout/orgChart1"/>
    <dgm:cxn modelId="{86F325C2-1F5B-4B3F-A523-0F1B399351F8}" type="presOf" srcId="{3079D07D-90EF-46AD-ADF7-27B1B6FB8F1C}" destId="{E86D8DE8-4550-4942-9F3B-321320DD5FF5}" srcOrd="0" destOrd="0" presId="urn:microsoft.com/office/officeart/2005/8/layout/orgChart1"/>
    <dgm:cxn modelId="{25D561C2-6C6E-45BC-8137-73786907C990}" srcId="{638ED7F0-E3B9-4EB9-9F82-D1E6D0FDB90A}" destId="{453EA9FA-B4AD-47E7-A904-340E9E36D4CC}" srcOrd="8" destOrd="0" parTransId="{434EB2A2-5A87-44CF-8333-F9BDA13FA85D}" sibTransId="{3896599A-7915-46D6-9CC2-88DA9B901A21}"/>
    <dgm:cxn modelId="{FA5BD0C2-8B62-475F-8E0F-E12A7A2E30AB}" type="presOf" srcId="{D2CAB2E1-4D2C-4FB2-81CA-B44DE4AD4F21}" destId="{BF7F0AE6-ED44-42BF-9818-1D72DBF2741A}" srcOrd="0" destOrd="0" presId="urn:microsoft.com/office/officeart/2005/8/layout/orgChart1"/>
    <dgm:cxn modelId="{E2DDD3C2-01D1-4CA4-9A4E-37AAAF4BB83C}" type="presOf" srcId="{1DE9ABB4-A8D8-4A55-90A3-45392CD1F430}" destId="{80A21290-A46A-40DA-8C54-3AF8A1A8F042}" srcOrd="1" destOrd="0" presId="urn:microsoft.com/office/officeart/2005/8/layout/orgChart1"/>
    <dgm:cxn modelId="{70A7D6C2-B08C-4B75-8C13-B66D0443816A}" type="presOf" srcId="{FF55960E-3EED-408B-8484-BA226F6A13C9}" destId="{A9DF7DB7-3EF8-4882-9E90-5C26E78842A7}" srcOrd="0" destOrd="0" presId="urn:microsoft.com/office/officeart/2005/8/layout/orgChart1"/>
    <dgm:cxn modelId="{58CEECC2-4E5D-4608-9C78-937106B3D2D5}" type="presOf" srcId="{0F71E818-50AD-47D1-B75E-5749E63BC9E3}" destId="{35646CFA-F802-439E-82C9-4ACFAE0F416B}" srcOrd="1" destOrd="0" presId="urn:microsoft.com/office/officeart/2005/8/layout/orgChart1"/>
    <dgm:cxn modelId="{AF49CDC4-1D12-4B52-AC4A-9B4DDD81BE03}" type="presOf" srcId="{ECDB9F88-C946-4B09-B88B-231F0920CEEC}" destId="{60EA9C53-71AE-4A24-9A42-E020401ECA4F}" srcOrd="0" destOrd="0" presId="urn:microsoft.com/office/officeart/2005/8/layout/orgChart1"/>
    <dgm:cxn modelId="{B54957C7-93AA-47BC-AC98-97F9002E6FBD}" srcId="{3CE1C255-DF86-4069-BBFE-7E24C6572D96}" destId="{67ED0C0A-00D8-4680-BFB3-79048FD8F5EA}" srcOrd="2" destOrd="0" parTransId="{D9CF79ED-FE5E-4049-970A-227D44636FE9}" sibTransId="{362491BC-C380-4544-A529-321DF894C6B4}"/>
    <dgm:cxn modelId="{423995CA-FAEC-45A2-A8A3-FB465615D7EF}" type="presOf" srcId="{3DF27910-BFF0-41CD-9D7E-08765F9AA1E8}" destId="{1C8ADC56-72A3-47DB-AE9A-E93267C38D40}" srcOrd="0" destOrd="0" presId="urn:microsoft.com/office/officeart/2005/8/layout/orgChart1"/>
    <dgm:cxn modelId="{6C92C6CA-BB12-47A1-9CB3-E990375679BD}" srcId="{1DE9ABB4-A8D8-4A55-90A3-45392CD1F430}" destId="{0F71E818-50AD-47D1-B75E-5749E63BC9E3}" srcOrd="6" destOrd="0" parTransId="{72995DFA-8A07-4E51-8A88-5B0AFE52C130}" sibTransId="{4611AF9F-0142-4ED7-AF24-854116FB1B0D}"/>
    <dgm:cxn modelId="{D8189ECF-ED3C-41DE-A2B9-FD902445DF58}" type="presOf" srcId="{D9CF79ED-FE5E-4049-970A-227D44636FE9}" destId="{84F8F0F3-7517-475E-8911-31F40068279B}" srcOrd="0" destOrd="0" presId="urn:microsoft.com/office/officeart/2005/8/layout/orgChart1"/>
    <dgm:cxn modelId="{10EA0FD4-5BDA-4BE1-A464-D08BCA6CA132}" type="presOf" srcId="{6ACA058E-67E5-4E4B-B6A5-CEDD50057BDC}" destId="{932468C5-7BC5-46EE-AECC-14D82AAD1D09}" srcOrd="1" destOrd="0" presId="urn:microsoft.com/office/officeart/2005/8/layout/orgChart1"/>
    <dgm:cxn modelId="{128404D5-2F5C-4465-BD68-6368C19ECA56}" srcId="{ECDB9F88-C946-4B09-B88B-231F0920CEEC}" destId="{8FD12E09-BECF-42E2-BD84-F8F0D72DD8C8}" srcOrd="8" destOrd="0" parTransId="{382D43EE-0461-45EB-B6D1-16E8E6F205D5}" sibTransId="{B3CF1A02-55EE-40BC-A2AD-AFCACCBC203C}"/>
    <dgm:cxn modelId="{33B606DA-9F04-4900-A44C-FD8965315B19}" type="presOf" srcId="{C982CA00-CB1E-46E9-821C-C90D4D96EC45}" destId="{02AEA1F7-3B67-4048-ADE7-7A7F64303085}" srcOrd="1" destOrd="0" presId="urn:microsoft.com/office/officeart/2005/8/layout/orgChart1"/>
    <dgm:cxn modelId="{B283F1DB-E535-4B5B-8EF6-1158DFA8169F}" srcId="{638ED7F0-E3B9-4EB9-9F82-D1E6D0FDB90A}" destId="{D8F44685-547A-41F0-ACF2-138D1A367678}" srcOrd="1" destOrd="0" parTransId="{21A87784-98B3-483E-AE7D-0A189ADE5CD7}" sibTransId="{C3B8AB63-A094-4E1C-A1B5-4C0BF5B30D45}"/>
    <dgm:cxn modelId="{04F28FDE-8EDD-4F0A-830E-F509CE3069B7}" type="presOf" srcId="{C907CC34-54BA-4CE1-AF70-5462B74FB978}" destId="{7E8A0103-EC61-4C04-A579-FA8F23897E76}" srcOrd="1" destOrd="0" presId="urn:microsoft.com/office/officeart/2005/8/layout/orgChart1"/>
    <dgm:cxn modelId="{478180DF-6C80-460C-98D3-C088B565667A}" type="presOf" srcId="{CB1B169E-C896-48D9-9E15-C07B5D15A306}" destId="{55481D67-FA72-4AF5-BD36-544A02B2BB66}" srcOrd="0" destOrd="0" presId="urn:microsoft.com/office/officeart/2005/8/layout/orgChart1"/>
    <dgm:cxn modelId="{C56B9EDF-5F11-4701-91BF-680E1A48E012}" type="presOf" srcId="{67ED0C0A-00D8-4680-BFB3-79048FD8F5EA}" destId="{C89A8DE1-A061-4D97-95A6-0894BE3AA3AB}" srcOrd="1" destOrd="0" presId="urn:microsoft.com/office/officeart/2005/8/layout/orgChart1"/>
    <dgm:cxn modelId="{B71067E0-B512-4DE5-9AFE-4377B446B279}" srcId="{9D0B38A9-D304-497D-96E3-3624B4110F29}" destId="{01656E62-0AEE-4888-9EEF-112726BD3B86}" srcOrd="0" destOrd="0" parTransId="{ABE48F3E-C8BF-491F-976E-D37B8F11D4E7}" sibTransId="{02D037EC-CF5B-4745-991C-3050BABB06C1}"/>
    <dgm:cxn modelId="{7D2150E2-6861-4738-811C-8150874445A6}" srcId="{ECDB9F88-C946-4B09-B88B-231F0920CEEC}" destId="{B8B2D0F5-F07E-420E-9C03-1DED6B2C0C35}" srcOrd="2" destOrd="0" parTransId="{FD646466-147A-40B6-A42E-3877A1720694}" sibTransId="{B2B268AA-45EB-4AC4-980A-95EDC23A68B3}"/>
    <dgm:cxn modelId="{32BFCEE5-882A-4E4C-A2BC-5B4F75858242}" type="presOf" srcId="{2CB21445-3C18-4BCF-870C-BDE97AAFA401}" destId="{F2827BED-89E5-4C3D-9027-5CCC1BA85304}" srcOrd="0" destOrd="0" presId="urn:microsoft.com/office/officeart/2005/8/layout/orgChart1"/>
    <dgm:cxn modelId="{8D1FFEE5-E0E6-450A-A646-FA65F2D91C14}" type="presOf" srcId="{5AC04177-5D76-43E8-89BC-5C5FF3189E7A}" destId="{5ABFD607-2587-4D46-89DB-F7B67C9ACFEF}" srcOrd="1" destOrd="0" presId="urn:microsoft.com/office/officeart/2005/8/layout/orgChart1"/>
    <dgm:cxn modelId="{BAD95BE6-AD9C-47EA-8256-59824C5D427E}" srcId="{ECDB9F88-C946-4B09-B88B-231F0920CEEC}" destId="{2DABD2E1-ED21-4B60-96B8-096704BC7253}" srcOrd="0" destOrd="0" parTransId="{DD1AFA16-E75F-4117-84AB-0F7D8481AC4B}" sibTransId="{5628C754-00F2-4539-B737-5802B073AA9F}"/>
    <dgm:cxn modelId="{B4A62BEA-3471-4043-B254-7C5B3DECC7AE}" type="presOf" srcId="{638ED7F0-E3B9-4EB9-9F82-D1E6D0FDB90A}" destId="{55DD898D-7619-4A15-9B52-89B3C7D9869D}" srcOrd="0" destOrd="0" presId="urn:microsoft.com/office/officeart/2005/8/layout/orgChart1"/>
    <dgm:cxn modelId="{599D18EE-1FD6-467E-BF81-E4F71EC675F8}" type="presOf" srcId="{6E8E95E4-CB8E-4DD0-B00F-909FB07A4C84}" destId="{7DB971FF-6094-47A0-BA38-810CF7A6A438}" srcOrd="0" destOrd="0" presId="urn:microsoft.com/office/officeart/2005/8/layout/orgChart1"/>
    <dgm:cxn modelId="{A01834EE-F9E8-4283-B7A4-E2BAF81EB574}" type="presOf" srcId="{6B70538B-3E76-4C7D-AA7B-93B2F41FECF9}" destId="{1D0243E3-8B00-4CB6-ACB2-2018666895DA}" srcOrd="0" destOrd="0" presId="urn:microsoft.com/office/officeart/2005/8/layout/orgChart1"/>
    <dgm:cxn modelId="{0A27C8EE-4667-4D6D-B236-4B3D08EF8264}" type="presOf" srcId="{453EA9FA-B4AD-47E7-A904-340E9E36D4CC}" destId="{1EABABB2-08A7-4E71-9E74-A79C59618127}" srcOrd="1" destOrd="0" presId="urn:microsoft.com/office/officeart/2005/8/layout/orgChart1"/>
    <dgm:cxn modelId="{D6FCF2EE-BC57-4FAA-8F9B-78F93B1A3EDE}" type="presOf" srcId="{1DE9ABB4-A8D8-4A55-90A3-45392CD1F430}" destId="{6E8F2B26-705D-42A8-80D1-2D76DC942C38}" srcOrd="0" destOrd="0" presId="urn:microsoft.com/office/officeart/2005/8/layout/orgChart1"/>
    <dgm:cxn modelId="{2FDFAEF0-32A5-4194-BAF7-00D5C3F25C45}" type="presOf" srcId="{1BC091FB-B3A9-4C6A-98B5-8F7663BD42F9}" destId="{F4B14AD7-1E03-4EEE-BC88-11F65B6C35BF}" srcOrd="0" destOrd="0" presId="urn:microsoft.com/office/officeart/2005/8/layout/orgChart1"/>
    <dgm:cxn modelId="{8352DFF3-5B75-4D5B-8184-4FEAFA0F71BA}" type="presOf" srcId="{971BE19A-0482-4186-8916-FE9C0AE1D275}" destId="{9168ABC8-500A-4B88-BB4F-EF4B22E8DA4F}" srcOrd="0" destOrd="0" presId="urn:microsoft.com/office/officeart/2005/8/layout/orgChart1"/>
    <dgm:cxn modelId="{B488B0F4-F83B-4EC3-8275-E700B0DEF893}" type="presOf" srcId="{5AC04177-5D76-43E8-89BC-5C5FF3189E7A}" destId="{56338728-A4F1-4109-9EA7-0A6F93FD70F2}" srcOrd="0" destOrd="0" presId="urn:microsoft.com/office/officeart/2005/8/layout/orgChart1"/>
    <dgm:cxn modelId="{9FDF20F5-A7F4-46EA-8D2D-3F6B9FC20E1D}" type="presOf" srcId="{21A87784-98B3-483E-AE7D-0A189ADE5CD7}" destId="{424EB0C7-76D8-4931-9ABE-B36855CDBEAA}" srcOrd="0" destOrd="0" presId="urn:microsoft.com/office/officeart/2005/8/layout/orgChart1"/>
    <dgm:cxn modelId="{E3B883F5-0942-484D-819F-74624E9FFFC9}" srcId="{ECDB9F88-C946-4B09-B88B-231F0920CEEC}" destId="{CB1B169E-C896-48D9-9E15-C07B5D15A306}" srcOrd="5" destOrd="0" parTransId="{772E263E-C826-449B-BD3D-0DCFF51E5EA7}" sibTransId="{74864A83-CB9A-4991-92A4-FC09CA847BF9}"/>
    <dgm:cxn modelId="{6732B7F6-07D2-42A6-97E2-F3F139DD6719}" type="presOf" srcId="{9B72B92B-9EA6-4509-8E7C-0E316858433A}" destId="{09FE91FC-A200-4594-99A5-FDA6F4C20B99}" srcOrd="0" destOrd="0" presId="urn:microsoft.com/office/officeart/2005/8/layout/orgChart1"/>
    <dgm:cxn modelId="{1EEC78FB-59BC-4033-B019-8455DF71716F}" type="presOf" srcId="{2DABD2E1-ED21-4B60-96B8-096704BC7253}" destId="{2BF9DDBA-71F1-414D-8C26-66ECAFA1EA5E}" srcOrd="1" destOrd="0" presId="urn:microsoft.com/office/officeart/2005/8/layout/orgChart1"/>
    <dgm:cxn modelId="{B588E9FB-A1E5-4BF0-AFFB-C5E65316E919}" type="presOf" srcId="{922A3175-E31C-4B8C-8F3F-27B9B9281628}" destId="{6242DC2A-4033-46D7-80A4-A694076DF25C}" srcOrd="0" destOrd="0" presId="urn:microsoft.com/office/officeart/2005/8/layout/orgChart1"/>
    <dgm:cxn modelId="{EAED5CFC-0E36-422E-ADA6-952B054F9164}" type="presOf" srcId="{3CE1C255-DF86-4069-BBFE-7E24C6572D96}" destId="{86BD2AF8-FC08-4E58-A397-3C12FFC6A50A}" srcOrd="1" destOrd="0" presId="urn:microsoft.com/office/officeart/2005/8/layout/orgChart1"/>
    <dgm:cxn modelId="{B2B4A357-3C79-4254-98CA-28140EE070E1}" type="presParOf" srcId="{A1C7A940-FB0A-4F9D-8DCF-E07EC683D906}" destId="{1C86B3AE-6DCF-4589-83FF-D2F5E9271083}" srcOrd="0" destOrd="0" presId="urn:microsoft.com/office/officeart/2005/8/layout/orgChart1"/>
    <dgm:cxn modelId="{F52AA6D1-7919-4EB0-9585-A23E7DFC77AF}" type="presParOf" srcId="{1C86B3AE-6DCF-4589-83FF-D2F5E9271083}" destId="{31632B50-F6C5-442A-B2C7-46575AA963BF}" srcOrd="0" destOrd="0" presId="urn:microsoft.com/office/officeart/2005/8/layout/orgChart1"/>
    <dgm:cxn modelId="{259A6416-F201-49BF-9F35-9B00CAB5F56D}" type="presParOf" srcId="{31632B50-F6C5-442A-B2C7-46575AA963BF}" destId="{D0E8001A-C221-42C4-82C3-8690F8D3FADF}" srcOrd="0" destOrd="0" presId="urn:microsoft.com/office/officeart/2005/8/layout/orgChart1"/>
    <dgm:cxn modelId="{000641DA-7A3F-4F86-A496-7252CD884510}" type="presParOf" srcId="{31632B50-F6C5-442A-B2C7-46575AA963BF}" destId="{B09D518F-F98B-4C76-B563-535FC38385DC}" srcOrd="1" destOrd="0" presId="urn:microsoft.com/office/officeart/2005/8/layout/orgChart1"/>
    <dgm:cxn modelId="{E4B179C8-9718-4DA6-B2E0-A868E2DA0972}" type="presParOf" srcId="{1C86B3AE-6DCF-4589-83FF-D2F5E9271083}" destId="{F51FF312-F85D-4553-92AD-2290FB369038}" srcOrd="1" destOrd="0" presId="urn:microsoft.com/office/officeart/2005/8/layout/orgChart1"/>
    <dgm:cxn modelId="{E4D63253-EEF0-4FB5-9BBE-64A2EE145310}" type="presParOf" srcId="{F51FF312-F85D-4553-92AD-2290FB369038}" destId="{CE60DCB6-F983-4738-8655-7AE0B9278BB5}" srcOrd="0" destOrd="0" presId="urn:microsoft.com/office/officeart/2005/8/layout/orgChart1"/>
    <dgm:cxn modelId="{629F45D3-2935-49BF-8B8E-E1D1CDFD8563}" type="presParOf" srcId="{F51FF312-F85D-4553-92AD-2290FB369038}" destId="{2BEC5B9E-C3CC-4879-9F7B-BDD3B1465458}" srcOrd="1" destOrd="0" presId="urn:microsoft.com/office/officeart/2005/8/layout/orgChart1"/>
    <dgm:cxn modelId="{C18FCF39-38A3-4BA4-AF30-79E65F1A54A5}" type="presParOf" srcId="{2BEC5B9E-C3CC-4879-9F7B-BDD3B1465458}" destId="{55A5488F-0E6E-4975-954C-CAE36C39A898}" srcOrd="0" destOrd="0" presId="urn:microsoft.com/office/officeart/2005/8/layout/orgChart1"/>
    <dgm:cxn modelId="{F8B12AAC-9BEA-4EEA-9055-FBA9E89BCCA6}" type="presParOf" srcId="{55A5488F-0E6E-4975-954C-CAE36C39A898}" destId="{6E8F2B26-705D-42A8-80D1-2D76DC942C38}" srcOrd="0" destOrd="0" presId="urn:microsoft.com/office/officeart/2005/8/layout/orgChart1"/>
    <dgm:cxn modelId="{C8FE44D8-1E04-458C-B37D-DA9DE9FE0B5C}" type="presParOf" srcId="{55A5488F-0E6E-4975-954C-CAE36C39A898}" destId="{80A21290-A46A-40DA-8C54-3AF8A1A8F042}" srcOrd="1" destOrd="0" presId="urn:microsoft.com/office/officeart/2005/8/layout/orgChart1"/>
    <dgm:cxn modelId="{D5574C35-3A13-4D93-ADE6-900900766698}" type="presParOf" srcId="{2BEC5B9E-C3CC-4879-9F7B-BDD3B1465458}" destId="{F976B5BC-503A-49BE-A152-F26A0D99029A}" srcOrd="1" destOrd="0" presId="urn:microsoft.com/office/officeart/2005/8/layout/orgChart1"/>
    <dgm:cxn modelId="{ABBAE3B6-625C-486E-9177-0A24E8224403}" type="presParOf" srcId="{F976B5BC-503A-49BE-A152-F26A0D99029A}" destId="{40F2BB82-74F9-4CEC-90B8-A90447C63BC3}" srcOrd="0" destOrd="0" presId="urn:microsoft.com/office/officeart/2005/8/layout/orgChart1"/>
    <dgm:cxn modelId="{9A29D3CE-9C21-45D6-81C5-7FFF49EACCAA}" type="presParOf" srcId="{F976B5BC-503A-49BE-A152-F26A0D99029A}" destId="{1A5B01E6-0B40-4502-8945-951485474B61}" srcOrd="1" destOrd="0" presId="urn:microsoft.com/office/officeart/2005/8/layout/orgChart1"/>
    <dgm:cxn modelId="{A342E3F9-72D1-4FA1-9FE5-0BA711DED8EF}" type="presParOf" srcId="{1A5B01E6-0B40-4502-8945-951485474B61}" destId="{0991D0CE-4CE3-43FA-91F3-319E90CD569E}" srcOrd="0" destOrd="0" presId="urn:microsoft.com/office/officeart/2005/8/layout/orgChart1"/>
    <dgm:cxn modelId="{1480E973-CEBA-4567-A597-9368DF2B85E4}" type="presParOf" srcId="{0991D0CE-4CE3-43FA-91F3-319E90CD569E}" destId="{55DD898D-7619-4A15-9B52-89B3C7D9869D}" srcOrd="0" destOrd="0" presId="urn:microsoft.com/office/officeart/2005/8/layout/orgChart1"/>
    <dgm:cxn modelId="{FCB6D6E1-4568-4CE1-AAD5-02D75C29FDD0}" type="presParOf" srcId="{0991D0CE-4CE3-43FA-91F3-319E90CD569E}" destId="{32FEA181-E76A-4A3A-BB78-149BA0ACE4E3}" srcOrd="1" destOrd="0" presId="urn:microsoft.com/office/officeart/2005/8/layout/orgChart1"/>
    <dgm:cxn modelId="{E6883D24-17F4-4F94-A74F-A1131CAA8CD2}" type="presParOf" srcId="{1A5B01E6-0B40-4502-8945-951485474B61}" destId="{E91DDABD-E6D4-465B-A491-7874BEB132C5}" srcOrd="1" destOrd="0" presId="urn:microsoft.com/office/officeart/2005/8/layout/orgChart1"/>
    <dgm:cxn modelId="{2E74D5E1-6274-4801-868B-7AEE2462369C}" type="presParOf" srcId="{E91DDABD-E6D4-465B-A491-7874BEB132C5}" destId="{15CF5A9B-F7C4-45B5-BB75-3174BD12B278}" srcOrd="0" destOrd="0" presId="urn:microsoft.com/office/officeart/2005/8/layout/orgChart1"/>
    <dgm:cxn modelId="{4E8D16EC-DD3D-442F-BDD6-C3EF09525BE5}" type="presParOf" srcId="{E91DDABD-E6D4-465B-A491-7874BEB132C5}" destId="{73718C13-0B53-4E90-B5D5-1A72936E90BB}" srcOrd="1" destOrd="0" presId="urn:microsoft.com/office/officeart/2005/8/layout/orgChart1"/>
    <dgm:cxn modelId="{BB7F8221-293C-4806-8637-B49716E6241E}" type="presParOf" srcId="{73718C13-0B53-4E90-B5D5-1A72936E90BB}" destId="{C34F2684-A5A5-468B-8A60-B6772CA3F5EC}" srcOrd="0" destOrd="0" presId="urn:microsoft.com/office/officeart/2005/8/layout/orgChart1"/>
    <dgm:cxn modelId="{CF26C132-4C0B-4C3E-8969-92673D3469CE}" type="presParOf" srcId="{C34F2684-A5A5-468B-8A60-B6772CA3F5EC}" destId="{BB3EFD10-6430-456E-8804-88E40E884C57}" srcOrd="0" destOrd="0" presId="urn:microsoft.com/office/officeart/2005/8/layout/orgChart1"/>
    <dgm:cxn modelId="{2312DB6D-5D45-44F0-B2DC-EA3758CEFBB5}" type="presParOf" srcId="{C34F2684-A5A5-468B-8A60-B6772CA3F5EC}" destId="{BECC7EF8-90D4-4E46-8813-6226F0BA66E6}" srcOrd="1" destOrd="0" presId="urn:microsoft.com/office/officeart/2005/8/layout/orgChart1"/>
    <dgm:cxn modelId="{4BEB69A0-AFEB-4E04-BD0B-C44BE31627A2}" type="presParOf" srcId="{73718C13-0B53-4E90-B5D5-1A72936E90BB}" destId="{4BBABD5B-38BF-4A52-A1CE-4D1B085B757C}" srcOrd="1" destOrd="0" presId="urn:microsoft.com/office/officeart/2005/8/layout/orgChart1"/>
    <dgm:cxn modelId="{3586A87E-3348-4EC7-A365-C50C39F85555}" type="presParOf" srcId="{73718C13-0B53-4E90-B5D5-1A72936E90BB}" destId="{AEDB801D-22DE-46AC-98A3-AE5CBEB2D7E9}" srcOrd="2" destOrd="0" presId="urn:microsoft.com/office/officeart/2005/8/layout/orgChart1"/>
    <dgm:cxn modelId="{000D0D1A-920C-4C20-BFE6-57916BA2B421}" type="presParOf" srcId="{E91DDABD-E6D4-465B-A491-7874BEB132C5}" destId="{424EB0C7-76D8-4931-9ABE-B36855CDBEAA}" srcOrd="2" destOrd="0" presId="urn:microsoft.com/office/officeart/2005/8/layout/orgChart1"/>
    <dgm:cxn modelId="{54CA7207-046A-43AC-8A33-C228BE159ED5}" type="presParOf" srcId="{E91DDABD-E6D4-465B-A491-7874BEB132C5}" destId="{02A3A3CB-A5CE-4516-80AE-DB39BA810925}" srcOrd="3" destOrd="0" presId="urn:microsoft.com/office/officeart/2005/8/layout/orgChart1"/>
    <dgm:cxn modelId="{2B27EA47-AD60-465C-843C-9F0B5755B727}" type="presParOf" srcId="{02A3A3CB-A5CE-4516-80AE-DB39BA810925}" destId="{1262038B-992B-42F3-9DE2-235DDCCEBE46}" srcOrd="0" destOrd="0" presId="urn:microsoft.com/office/officeart/2005/8/layout/orgChart1"/>
    <dgm:cxn modelId="{E4018EDD-9C91-4499-B6CA-B300716B2EAD}" type="presParOf" srcId="{1262038B-992B-42F3-9DE2-235DDCCEBE46}" destId="{3310EF2C-2246-46FB-8270-5BD1B1C34638}" srcOrd="0" destOrd="0" presId="urn:microsoft.com/office/officeart/2005/8/layout/orgChart1"/>
    <dgm:cxn modelId="{0D146549-30EC-4FE9-9768-15FE1A8B99CA}" type="presParOf" srcId="{1262038B-992B-42F3-9DE2-235DDCCEBE46}" destId="{161DD97C-FBCD-4D2E-9B15-5B9582A25DBB}" srcOrd="1" destOrd="0" presId="urn:microsoft.com/office/officeart/2005/8/layout/orgChart1"/>
    <dgm:cxn modelId="{87777F21-2C40-4E97-98E7-21ECADFCB6B0}" type="presParOf" srcId="{02A3A3CB-A5CE-4516-80AE-DB39BA810925}" destId="{65E2BD4D-8027-4274-9448-B4D702E042AE}" srcOrd="1" destOrd="0" presId="urn:microsoft.com/office/officeart/2005/8/layout/orgChart1"/>
    <dgm:cxn modelId="{F4FDB10F-848C-4F57-817B-EAD33C9F8631}" type="presParOf" srcId="{02A3A3CB-A5CE-4516-80AE-DB39BA810925}" destId="{DDFD802E-C9EB-4A6B-9281-3077998E9EAA}" srcOrd="2" destOrd="0" presId="urn:microsoft.com/office/officeart/2005/8/layout/orgChart1"/>
    <dgm:cxn modelId="{CAA6E834-C950-40CC-B875-202B41E8268D}" type="presParOf" srcId="{E91DDABD-E6D4-465B-A491-7874BEB132C5}" destId="{0E851062-C170-481F-9839-ACEE774766E2}" srcOrd="4" destOrd="0" presId="urn:microsoft.com/office/officeart/2005/8/layout/orgChart1"/>
    <dgm:cxn modelId="{683325D8-ECEC-4F39-96A6-A07E5AF5BC19}" type="presParOf" srcId="{E91DDABD-E6D4-465B-A491-7874BEB132C5}" destId="{274FCB7B-BE17-4851-9752-B43B49871AAB}" srcOrd="5" destOrd="0" presId="urn:microsoft.com/office/officeart/2005/8/layout/orgChart1"/>
    <dgm:cxn modelId="{043A4040-DDBE-487B-98E4-7675D0FA0349}" type="presParOf" srcId="{274FCB7B-BE17-4851-9752-B43B49871AAB}" destId="{D5770246-21B0-41A6-9995-A44350472460}" srcOrd="0" destOrd="0" presId="urn:microsoft.com/office/officeart/2005/8/layout/orgChart1"/>
    <dgm:cxn modelId="{014D1368-C0F7-4F38-B0EE-52B4B67F37C2}" type="presParOf" srcId="{D5770246-21B0-41A6-9995-A44350472460}" destId="{6242DC2A-4033-46D7-80A4-A694076DF25C}" srcOrd="0" destOrd="0" presId="urn:microsoft.com/office/officeart/2005/8/layout/orgChart1"/>
    <dgm:cxn modelId="{2C64232F-B207-4D35-9B89-E2B6A2346677}" type="presParOf" srcId="{D5770246-21B0-41A6-9995-A44350472460}" destId="{373B7944-7C4B-45E3-88DB-FF5AA85DA3E3}" srcOrd="1" destOrd="0" presId="urn:microsoft.com/office/officeart/2005/8/layout/orgChart1"/>
    <dgm:cxn modelId="{49CE46B4-6677-41B8-BEFD-52B5B82F8550}" type="presParOf" srcId="{274FCB7B-BE17-4851-9752-B43B49871AAB}" destId="{52DB2CBA-CD1B-4FFE-9ED9-C1F9301EE9FC}" srcOrd="1" destOrd="0" presId="urn:microsoft.com/office/officeart/2005/8/layout/orgChart1"/>
    <dgm:cxn modelId="{14880E04-E4F8-4E25-9DBB-67DF25F1F89B}" type="presParOf" srcId="{274FCB7B-BE17-4851-9752-B43B49871AAB}" destId="{C165F933-F01B-4A53-B098-B7CA353EA22C}" srcOrd="2" destOrd="0" presId="urn:microsoft.com/office/officeart/2005/8/layout/orgChart1"/>
    <dgm:cxn modelId="{3077EA45-263D-4C48-BCAC-3BBA4EE73A4E}" type="presParOf" srcId="{E91DDABD-E6D4-465B-A491-7874BEB132C5}" destId="{2DDB7354-B705-4628-A715-7CC994C0563A}" srcOrd="6" destOrd="0" presId="urn:microsoft.com/office/officeart/2005/8/layout/orgChart1"/>
    <dgm:cxn modelId="{DA6C7566-E401-47FB-B82A-3484BD9EED9D}" type="presParOf" srcId="{E91DDABD-E6D4-465B-A491-7874BEB132C5}" destId="{8FF090EF-AB18-47A5-9D2E-9C210AA43956}" srcOrd="7" destOrd="0" presId="urn:microsoft.com/office/officeart/2005/8/layout/orgChart1"/>
    <dgm:cxn modelId="{0888944C-0A49-4BC3-B029-D8E637495331}" type="presParOf" srcId="{8FF090EF-AB18-47A5-9D2E-9C210AA43956}" destId="{88CC75C1-9D67-49AC-B038-324485CA5117}" srcOrd="0" destOrd="0" presId="urn:microsoft.com/office/officeart/2005/8/layout/orgChart1"/>
    <dgm:cxn modelId="{1BA92FB3-E27C-4CE6-AB30-C51D132BD306}" type="presParOf" srcId="{88CC75C1-9D67-49AC-B038-324485CA5117}" destId="{AABFDF57-1026-43C3-9A7D-A8048F82AEC1}" srcOrd="0" destOrd="0" presId="urn:microsoft.com/office/officeart/2005/8/layout/orgChart1"/>
    <dgm:cxn modelId="{26CA2237-ABA4-49F7-9D40-249CC30BAFD1}" type="presParOf" srcId="{88CC75C1-9D67-49AC-B038-324485CA5117}" destId="{710C9F52-2746-436E-A82F-4886EB362253}" srcOrd="1" destOrd="0" presId="urn:microsoft.com/office/officeart/2005/8/layout/orgChart1"/>
    <dgm:cxn modelId="{943DF160-7662-4058-A039-9EAE8835855C}" type="presParOf" srcId="{8FF090EF-AB18-47A5-9D2E-9C210AA43956}" destId="{693162B4-BF78-4D5A-A6C2-74709E015795}" srcOrd="1" destOrd="0" presId="urn:microsoft.com/office/officeart/2005/8/layout/orgChart1"/>
    <dgm:cxn modelId="{A3981526-31AC-49DA-817A-F50574AC2EAE}" type="presParOf" srcId="{8FF090EF-AB18-47A5-9D2E-9C210AA43956}" destId="{6285E139-DF22-449D-9766-CB7F6C5704F2}" srcOrd="2" destOrd="0" presId="urn:microsoft.com/office/officeart/2005/8/layout/orgChart1"/>
    <dgm:cxn modelId="{E40E0EB3-ED6B-411E-95F5-3B0D8BA2B0FC}" type="presParOf" srcId="{E91DDABD-E6D4-465B-A491-7874BEB132C5}" destId="{5A1DA7E5-4497-4768-9687-D0E943A5A15A}" srcOrd="8" destOrd="0" presId="urn:microsoft.com/office/officeart/2005/8/layout/orgChart1"/>
    <dgm:cxn modelId="{1BD77BEA-4EAA-407D-B339-66E86E9EE5E9}" type="presParOf" srcId="{E91DDABD-E6D4-465B-A491-7874BEB132C5}" destId="{D2E504CB-93ED-45DB-89DB-840DB1A626A8}" srcOrd="9" destOrd="0" presId="urn:microsoft.com/office/officeart/2005/8/layout/orgChart1"/>
    <dgm:cxn modelId="{6C0DA9D7-30F7-4AAF-992E-7BA1D7DE638E}" type="presParOf" srcId="{D2E504CB-93ED-45DB-89DB-840DB1A626A8}" destId="{706CED45-80CC-43AB-BEE9-6E11779F71C5}" srcOrd="0" destOrd="0" presId="urn:microsoft.com/office/officeart/2005/8/layout/orgChart1"/>
    <dgm:cxn modelId="{91A92FDA-97A2-4B8C-A4BF-E27792FADDDB}" type="presParOf" srcId="{706CED45-80CC-43AB-BEE9-6E11779F71C5}" destId="{9168ABC8-500A-4B88-BB4F-EF4B22E8DA4F}" srcOrd="0" destOrd="0" presId="urn:microsoft.com/office/officeart/2005/8/layout/orgChart1"/>
    <dgm:cxn modelId="{7947161D-23A8-4C15-BE3E-85BA2587B72C}" type="presParOf" srcId="{706CED45-80CC-43AB-BEE9-6E11779F71C5}" destId="{DA254272-C051-4167-91FE-A1145B0459FD}" srcOrd="1" destOrd="0" presId="urn:microsoft.com/office/officeart/2005/8/layout/orgChart1"/>
    <dgm:cxn modelId="{5F5DA73C-C4F9-4EC7-8873-5BEC2E10F7BF}" type="presParOf" srcId="{D2E504CB-93ED-45DB-89DB-840DB1A626A8}" destId="{204CEAF8-4367-471A-B614-D4228D962826}" srcOrd="1" destOrd="0" presId="urn:microsoft.com/office/officeart/2005/8/layout/orgChart1"/>
    <dgm:cxn modelId="{EE76AB0C-034C-4589-B44E-6E78ED1A216C}" type="presParOf" srcId="{D2E504CB-93ED-45DB-89DB-840DB1A626A8}" destId="{F0F5A3EB-78FE-4BEE-96D9-958D482963D5}" srcOrd="2" destOrd="0" presId="urn:microsoft.com/office/officeart/2005/8/layout/orgChart1"/>
    <dgm:cxn modelId="{08A010DA-41BC-4A6E-A075-893F20D5A3E3}" type="presParOf" srcId="{E91DDABD-E6D4-465B-A491-7874BEB132C5}" destId="{A9DF7DB7-3EF8-4882-9E90-5C26E78842A7}" srcOrd="10" destOrd="0" presId="urn:microsoft.com/office/officeart/2005/8/layout/orgChart1"/>
    <dgm:cxn modelId="{46B298C8-46DA-4559-8541-7A5ECE1F81D7}" type="presParOf" srcId="{E91DDABD-E6D4-465B-A491-7874BEB132C5}" destId="{DB44A409-2AC8-4F2E-BF10-951959A8D132}" srcOrd="11" destOrd="0" presId="urn:microsoft.com/office/officeart/2005/8/layout/orgChart1"/>
    <dgm:cxn modelId="{E7DAC4C7-0069-41EE-83A1-4A33A5BF5FCB}" type="presParOf" srcId="{DB44A409-2AC8-4F2E-BF10-951959A8D132}" destId="{217B7ABD-A2EA-4B2D-9B7F-1D74A15D9F2E}" srcOrd="0" destOrd="0" presId="urn:microsoft.com/office/officeart/2005/8/layout/orgChart1"/>
    <dgm:cxn modelId="{40E624C5-8A91-4047-94C1-DD27849E8774}" type="presParOf" srcId="{217B7ABD-A2EA-4B2D-9B7F-1D74A15D9F2E}" destId="{12C7D0AB-43C8-48B5-9923-AC0C9B035799}" srcOrd="0" destOrd="0" presId="urn:microsoft.com/office/officeart/2005/8/layout/orgChart1"/>
    <dgm:cxn modelId="{0F37B64A-53BC-4A0F-999B-7F23A222651A}" type="presParOf" srcId="{217B7ABD-A2EA-4B2D-9B7F-1D74A15D9F2E}" destId="{7E8A0103-EC61-4C04-A579-FA8F23897E76}" srcOrd="1" destOrd="0" presId="urn:microsoft.com/office/officeart/2005/8/layout/orgChart1"/>
    <dgm:cxn modelId="{E74E5B64-B152-44A4-B481-91CDD9CCAF87}" type="presParOf" srcId="{DB44A409-2AC8-4F2E-BF10-951959A8D132}" destId="{218895E6-D83D-4A5F-AE08-BC85E8B89E25}" srcOrd="1" destOrd="0" presId="urn:microsoft.com/office/officeart/2005/8/layout/orgChart1"/>
    <dgm:cxn modelId="{840974AD-7CF2-457E-97C7-EADF616C8089}" type="presParOf" srcId="{DB44A409-2AC8-4F2E-BF10-951959A8D132}" destId="{189EC74D-933E-49A6-AF8C-D6B936347746}" srcOrd="2" destOrd="0" presId="urn:microsoft.com/office/officeart/2005/8/layout/orgChart1"/>
    <dgm:cxn modelId="{35ABB8AB-D941-4163-BF10-24C3942E4904}" type="presParOf" srcId="{E91DDABD-E6D4-465B-A491-7874BEB132C5}" destId="{1C8ADC56-72A3-47DB-AE9A-E93267C38D40}" srcOrd="12" destOrd="0" presId="urn:microsoft.com/office/officeart/2005/8/layout/orgChart1"/>
    <dgm:cxn modelId="{38B4AEFF-348D-4717-AFBE-E9119F375DF3}" type="presParOf" srcId="{E91DDABD-E6D4-465B-A491-7874BEB132C5}" destId="{69719F28-87FA-479E-90F3-A4B615F9B529}" srcOrd="13" destOrd="0" presId="urn:microsoft.com/office/officeart/2005/8/layout/orgChart1"/>
    <dgm:cxn modelId="{1417CEF9-CD4B-42E1-B2BC-082731298A2F}" type="presParOf" srcId="{69719F28-87FA-479E-90F3-A4B615F9B529}" destId="{3F6EC913-D3E2-43EB-91B3-698BEE110F88}" srcOrd="0" destOrd="0" presId="urn:microsoft.com/office/officeart/2005/8/layout/orgChart1"/>
    <dgm:cxn modelId="{FDE3C214-31BA-4004-84A4-C689A18084A1}" type="presParOf" srcId="{3F6EC913-D3E2-43EB-91B3-698BEE110F88}" destId="{F2827BED-89E5-4C3D-9027-5CCC1BA85304}" srcOrd="0" destOrd="0" presId="urn:microsoft.com/office/officeart/2005/8/layout/orgChart1"/>
    <dgm:cxn modelId="{0519345A-BEAB-4364-9195-FF8951E228C4}" type="presParOf" srcId="{3F6EC913-D3E2-43EB-91B3-698BEE110F88}" destId="{E42B8B72-3B0E-4CEC-9F15-AC4D89EC116F}" srcOrd="1" destOrd="0" presId="urn:microsoft.com/office/officeart/2005/8/layout/orgChart1"/>
    <dgm:cxn modelId="{39F26132-B232-47D0-91C2-16CF3FDF8EB8}" type="presParOf" srcId="{69719F28-87FA-479E-90F3-A4B615F9B529}" destId="{38B0B3DA-F0FA-406C-BC8D-8F4FBADD7F1C}" srcOrd="1" destOrd="0" presId="urn:microsoft.com/office/officeart/2005/8/layout/orgChart1"/>
    <dgm:cxn modelId="{06CD5425-101A-42D2-951C-F10A314CA91B}" type="presParOf" srcId="{69719F28-87FA-479E-90F3-A4B615F9B529}" destId="{FC6CAC66-92CE-4CA1-8CAC-57AB09F5141D}" srcOrd="2" destOrd="0" presId="urn:microsoft.com/office/officeart/2005/8/layout/orgChart1"/>
    <dgm:cxn modelId="{B84D21DA-033F-40DC-8E69-51BB726AB61A}" type="presParOf" srcId="{E91DDABD-E6D4-465B-A491-7874BEB132C5}" destId="{24DEFAFD-795A-441B-9A22-8B2B4D53EE25}" srcOrd="14" destOrd="0" presId="urn:microsoft.com/office/officeart/2005/8/layout/orgChart1"/>
    <dgm:cxn modelId="{D0E859AC-FBEE-4E5B-AE41-731BBF656FF1}" type="presParOf" srcId="{E91DDABD-E6D4-465B-A491-7874BEB132C5}" destId="{7CFC94DF-1787-471A-BB9A-6037D86B7C32}" srcOrd="15" destOrd="0" presId="urn:microsoft.com/office/officeart/2005/8/layout/orgChart1"/>
    <dgm:cxn modelId="{A11595ED-85DF-4D8C-B66E-8E8CCE399CCC}" type="presParOf" srcId="{7CFC94DF-1787-471A-BB9A-6037D86B7C32}" destId="{47442F26-207A-41AC-AAE2-2819DC9B11B5}" srcOrd="0" destOrd="0" presId="urn:microsoft.com/office/officeart/2005/8/layout/orgChart1"/>
    <dgm:cxn modelId="{529FC44C-7668-40CA-84CF-E167856D17F9}" type="presParOf" srcId="{47442F26-207A-41AC-AAE2-2819DC9B11B5}" destId="{B5D7072B-F55E-47DC-8660-E172189AB4C3}" srcOrd="0" destOrd="0" presId="urn:microsoft.com/office/officeart/2005/8/layout/orgChart1"/>
    <dgm:cxn modelId="{B158260B-B74D-411A-A011-389068B1CFFC}" type="presParOf" srcId="{47442F26-207A-41AC-AAE2-2819DC9B11B5}" destId="{C812C8BA-40DE-4FF8-AD61-1293EABEF4CE}" srcOrd="1" destOrd="0" presId="urn:microsoft.com/office/officeart/2005/8/layout/orgChart1"/>
    <dgm:cxn modelId="{C6E00397-A90E-4699-9DF1-3940A7317BE4}" type="presParOf" srcId="{7CFC94DF-1787-471A-BB9A-6037D86B7C32}" destId="{DF9439E6-86FB-418C-9DCB-FB9F0E807B84}" srcOrd="1" destOrd="0" presId="urn:microsoft.com/office/officeart/2005/8/layout/orgChart1"/>
    <dgm:cxn modelId="{DC27C55D-B256-4742-9B33-491A72269651}" type="presParOf" srcId="{7CFC94DF-1787-471A-BB9A-6037D86B7C32}" destId="{EDF3166C-D59C-45F5-A91F-5066DBF29BEF}" srcOrd="2" destOrd="0" presId="urn:microsoft.com/office/officeart/2005/8/layout/orgChart1"/>
    <dgm:cxn modelId="{FC572CFB-F243-4E61-B480-AFC6D593D5DA}" type="presParOf" srcId="{E91DDABD-E6D4-465B-A491-7874BEB132C5}" destId="{27EBEB51-4DCE-4AC5-87DD-5CE2E6A7F85D}" srcOrd="16" destOrd="0" presId="urn:microsoft.com/office/officeart/2005/8/layout/orgChart1"/>
    <dgm:cxn modelId="{CE0AF89C-62D3-4A05-B0DB-AA7FDDA730E6}" type="presParOf" srcId="{E91DDABD-E6D4-465B-A491-7874BEB132C5}" destId="{AA9B12C6-87E8-40F5-A385-13EAECEDFA17}" srcOrd="17" destOrd="0" presId="urn:microsoft.com/office/officeart/2005/8/layout/orgChart1"/>
    <dgm:cxn modelId="{C7A56437-815F-4B01-9D47-AF596CFCB212}" type="presParOf" srcId="{AA9B12C6-87E8-40F5-A385-13EAECEDFA17}" destId="{E536AF94-C1D9-4F2C-A22F-92CE7D13F5E6}" srcOrd="0" destOrd="0" presId="urn:microsoft.com/office/officeart/2005/8/layout/orgChart1"/>
    <dgm:cxn modelId="{92FC470F-7F72-4CBC-8C62-4D8466E7BDC3}" type="presParOf" srcId="{E536AF94-C1D9-4F2C-A22F-92CE7D13F5E6}" destId="{1BA676B2-368A-423F-B8E0-DCC979F5FBEC}" srcOrd="0" destOrd="0" presId="urn:microsoft.com/office/officeart/2005/8/layout/orgChart1"/>
    <dgm:cxn modelId="{369CCD5C-93BC-48E5-B094-D93A473A95E7}" type="presParOf" srcId="{E536AF94-C1D9-4F2C-A22F-92CE7D13F5E6}" destId="{1EABABB2-08A7-4E71-9E74-A79C59618127}" srcOrd="1" destOrd="0" presId="urn:microsoft.com/office/officeart/2005/8/layout/orgChart1"/>
    <dgm:cxn modelId="{211F3A4C-0809-48ED-BCE4-0B998CF8F797}" type="presParOf" srcId="{AA9B12C6-87E8-40F5-A385-13EAECEDFA17}" destId="{11B6F76C-4A25-4D16-B7FE-CA98F6A61481}" srcOrd="1" destOrd="0" presId="urn:microsoft.com/office/officeart/2005/8/layout/orgChart1"/>
    <dgm:cxn modelId="{10DF782C-1B94-4F56-9EDC-CCF65BF6F994}" type="presParOf" srcId="{AA9B12C6-87E8-40F5-A385-13EAECEDFA17}" destId="{1CC7C4B4-B9A3-4A92-843C-F63535022C45}" srcOrd="2" destOrd="0" presId="urn:microsoft.com/office/officeart/2005/8/layout/orgChart1"/>
    <dgm:cxn modelId="{4DB9F4E8-AF73-4F3D-87A0-84354A3A4B3E}" type="presParOf" srcId="{E91DDABD-E6D4-465B-A491-7874BEB132C5}" destId="{BEE439CB-8943-454C-8D0A-C770AB5C60EB}" srcOrd="18" destOrd="0" presId="urn:microsoft.com/office/officeart/2005/8/layout/orgChart1"/>
    <dgm:cxn modelId="{3D7F11FF-E605-4CE3-8069-6A20C15858CA}" type="presParOf" srcId="{E91DDABD-E6D4-465B-A491-7874BEB132C5}" destId="{0457D026-790A-4E0D-8D1D-0A5C108F665C}" srcOrd="19" destOrd="0" presId="urn:microsoft.com/office/officeart/2005/8/layout/orgChart1"/>
    <dgm:cxn modelId="{553B39A1-4B57-40A2-8109-E28D0397DC71}" type="presParOf" srcId="{0457D026-790A-4E0D-8D1D-0A5C108F665C}" destId="{F147D7EC-AF94-4BD1-9FD8-5A26CA277C10}" srcOrd="0" destOrd="0" presId="urn:microsoft.com/office/officeart/2005/8/layout/orgChart1"/>
    <dgm:cxn modelId="{5BB81082-933F-442E-85FC-FA03C75CCCEE}" type="presParOf" srcId="{F147D7EC-AF94-4BD1-9FD8-5A26CA277C10}" destId="{F044A03D-2FD7-49E7-BE57-1CA8641CD331}" srcOrd="0" destOrd="0" presId="urn:microsoft.com/office/officeart/2005/8/layout/orgChart1"/>
    <dgm:cxn modelId="{AF5C6E66-9501-4CF7-9CE5-0BEFDA378270}" type="presParOf" srcId="{F147D7EC-AF94-4BD1-9FD8-5A26CA277C10}" destId="{46FF1FBA-230B-486D-99DF-3661042F8CE3}" srcOrd="1" destOrd="0" presId="urn:microsoft.com/office/officeart/2005/8/layout/orgChart1"/>
    <dgm:cxn modelId="{B9F2A011-1DB2-4B59-A6AF-DB568B02EDB5}" type="presParOf" srcId="{0457D026-790A-4E0D-8D1D-0A5C108F665C}" destId="{6415B8AD-4DE7-4ACF-8277-35A1C4ECA81A}" srcOrd="1" destOrd="0" presId="urn:microsoft.com/office/officeart/2005/8/layout/orgChart1"/>
    <dgm:cxn modelId="{A43F44D6-2499-4898-BF7F-EE215597D7F5}" type="presParOf" srcId="{0457D026-790A-4E0D-8D1D-0A5C108F665C}" destId="{1371F15A-677A-43A1-B2BC-68A55A1DDB6F}" srcOrd="2" destOrd="0" presId="urn:microsoft.com/office/officeart/2005/8/layout/orgChart1"/>
    <dgm:cxn modelId="{84043BAC-F1A2-43E0-931B-722711A09833}" type="presParOf" srcId="{1A5B01E6-0B40-4502-8945-951485474B61}" destId="{56F76347-5DB2-46E4-9E04-D738643F781A}" srcOrd="2" destOrd="0" presId="urn:microsoft.com/office/officeart/2005/8/layout/orgChart1"/>
    <dgm:cxn modelId="{0F85ACFD-981D-48D1-A329-F1288EB81CCC}" type="presParOf" srcId="{F976B5BC-503A-49BE-A152-F26A0D99029A}" destId="{8712E5D5-7CCB-4809-A63B-5B748D85A662}" srcOrd="2" destOrd="0" presId="urn:microsoft.com/office/officeart/2005/8/layout/orgChart1"/>
    <dgm:cxn modelId="{86926824-A1A3-4C0C-A822-F21A7F8FDBEA}" type="presParOf" srcId="{F976B5BC-503A-49BE-A152-F26A0D99029A}" destId="{D9D1D42B-2173-4C5F-97D7-5277A116EB85}" srcOrd="3" destOrd="0" presId="urn:microsoft.com/office/officeart/2005/8/layout/orgChart1"/>
    <dgm:cxn modelId="{6BED0C74-7B53-43C0-9CBD-3A69691F1934}" type="presParOf" srcId="{D9D1D42B-2173-4C5F-97D7-5277A116EB85}" destId="{8AEEF5FA-58AC-484D-9083-A3702A98963E}" srcOrd="0" destOrd="0" presId="urn:microsoft.com/office/officeart/2005/8/layout/orgChart1"/>
    <dgm:cxn modelId="{C970F74D-246C-4C28-9365-F112B308A6C5}" type="presParOf" srcId="{8AEEF5FA-58AC-484D-9083-A3702A98963E}" destId="{60EA9C53-71AE-4A24-9A42-E020401ECA4F}" srcOrd="0" destOrd="0" presId="urn:microsoft.com/office/officeart/2005/8/layout/orgChart1"/>
    <dgm:cxn modelId="{BE711B70-840E-4F6A-8E3E-54BC65DAEE7F}" type="presParOf" srcId="{8AEEF5FA-58AC-484D-9083-A3702A98963E}" destId="{068E933B-3009-4E64-A924-F5ABF5CA3DE7}" srcOrd="1" destOrd="0" presId="urn:microsoft.com/office/officeart/2005/8/layout/orgChart1"/>
    <dgm:cxn modelId="{A2A34F31-BA9E-4ECB-8E04-4453DC6D6A52}" type="presParOf" srcId="{D9D1D42B-2173-4C5F-97D7-5277A116EB85}" destId="{B4D8C133-106A-475B-806A-0D8C95FB453E}" srcOrd="1" destOrd="0" presId="urn:microsoft.com/office/officeart/2005/8/layout/orgChart1"/>
    <dgm:cxn modelId="{186F42CD-8A51-4A27-8C25-ADB7C2D2F0E8}" type="presParOf" srcId="{B4D8C133-106A-475B-806A-0D8C95FB453E}" destId="{62049221-5C40-4897-8BE8-F05398C5ABBA}" srcOrd="0" destOrd="0" presId="urn:microsoft.com/office/officeart/2005/8/layout/orgChart1"/>
    <dgm:cxn modelId="{28B01820-F011-458D-8D0B-B69179A0D1C6}" type="presParOf" srcId="{B4D8C133-106A-475B-806A-0D8C95FB453E}" destId="{0A5077C8-A768-4299-A0A2-21B9D2584712}" srcOrd="1" destOrd="0" presId="urn:microsoft.com/office/officeart/2005/8/layout/orgChart1"/>
    <dgm:cxn modelId="{55F9B16A-89A2-4BDE-9A54-1461759D3CA5}" type="presParOf" srcId="{0A5077C8-A768-4299-A0A2-21B9D2584712}" destId="{79C862A7-FA82-4E1C-8B5A-AF9CB182C236}" srcOrd="0" destOrd="0" presId="urn:microsoft.com/office/officeart/2005/8/layout/orgChart1"/>
    <dgm:cxn modelId="{FBCB305C-7404-486B-8E5C-5D1751D52C6D}" type="presParOf" srcId="{79C862A7-FA82-4E1C-8B5A-AF9CB182C236}" destId="{F58DBD39-D358-482D-82AC-CCD91D430702}" srcOrd="0" destOrd="0" presId="urn:microsoft.com/office/officeart/2005/8/layout/orgChart1"/>
    <dgm:cxn modelId="{6D7FF62F-DFE1-41A7-A801-97C466E708D1}" type="presParOf" srcId="{79C862A7-FA82-4E1C-8B5A-AF9CB182C236}" destId="{2BF9DDBA-71F1-414D-8C26-66ECAFA1EA5E}" srcOrd="1" destOrd="0" presId="urn:microsoft.com/office/officeart/2005/8/layout/orgChart1"/>
    <dgm:cxn modelId="{37CA0D53-C138-495E-B44F-DC0BA23F9760}" type="presParOf" srcId="{0A5077C8-A768-4299-A0A2-21B9D2584712}" destId="{C016C3C6-227B-4359-BF7A-331940BF6854}" srcOrd="1" destOrd="0" presId="urn:microsoft.com/office/officeart/2005/8/layout/orgChart1"/>
    <dgm:cxn modelId="{1E905661-E619-4F51-8DB0-9CDF5045B3EE}" type="presParOf" srcId="{0A5077C8-A768-4299-A0A2-21B9D2584712}" destId="{ED7DF3C3-10B6-4744-84A8-5FC6BDC39FC7}" srcOrd="2" destOrd="0" presId="urn:microsoft.com/office/officeart/2005/8/layout/orgChart1"/>
    <dgm:cxn modelId="{EB02FCB5-9E09-4801-9EB6-B8C9F429ADFB}" type="presParOf" srcId="{B4D8C133-106A-475B-806A-0D8C95FB453E}" destId="{1DB31BE0-75AA-4BE8-B5DD-A20B73B05F44}" srcOrd="2" destOrd="0" presId="urn:microsoft.com/office/officeart/2005/8/layout/orgChart1"/>
    <dgm:cxn modelId="{7B567551-E74B-4B56-AF68-2E8C0017B881}" type="presParOf" srcId="{B4D8C133-106A-475B-806A-0D8C95FB453E}" destId="{E5269E84-F420-4D4D-B374-2F0C5E74B7FB}" srcOrd="3" destOrd="0" presId="urn:microsoft.com/office/officeart/2005/8/layout/orgChart1"/>
    <dgm:cxn modelId="{0B04A743-3052-4A1A-9E09-A90DDD23D4AF}" type="presParOf" srcId="{E5269E84-F420-4D4D-B374-2F0C5E74B7FB}" destId="{9879C75B-1867-473D-B40F-D593C57DD715}" srcOrd="0" destOrd="0" presId="urn:microsoft.com/office/officeart/2005/8/layout/orgChart1"/>
    <dgm:cxn modelId="{1FC956A1-A1D4-4713-80FA-9949086B017C}" type="presParOf" srcId="{9879C75B-1867-473D-B40F-D593C57DD715}" destId="{1D0243E3-8B00-4CB6-ACB2-2018666895DA}" srcOrd="0" destOrd="0" presId="urn:microsoft.com/office/officeart/2005/8/layout/orgChart1"/>
    <dgm:cxn modelId="{61CB897B-04AE-4BA5-B064-DB3937A3369C}" type="presParOf" srcId="{9879C75B-1867-473D-B40F-D593C57DD715}" destId="{9C6F54A3-47E8-484C-A86A-ED26BFA6EB98}" srcOrd="1" destOrd="0" presId="urn:microsoft.com/office/officeart/2005/8/layout/orgChart1"/>
    <dgm:cxn modelId="{20522002-80FB-4BE6-8758-4919DF1E2383}" type="presParOf" srcId="{E5269E84-F420-4D4D-B374-2F0C5E74B7FB}" destId="{29B6366D-12BC-43C1-AD63-B387BC7D57C0}" srcOrd="1" destOrd="0" presId="urn:microsoft.com/office/officeart/2005/8/layout/orgChart1"/>
    <dgm:cxn modelId="{64CF2663-AE33-4110-B461-2241B25461C4}" type="presParOf" srcId="{E5269E84-F420-4D4D-B374-2F0C5E74B7FB}" destId="{CC1E20E2-6BEA-48A2-ABD3-4F6B774F3208}" srcOrd="2" destOrd="0" presId="urn:microsoft.com/office/officeart/2005/8/layout/orgChart1"/>
    <dgm:cxn modelId="{727E43B6-BB80-4AD2-8088-4732A000608C}" type="presParOf" srcId="{B4D8C133-106A-475B-806A-0D8C95FB453E}" destId="{F804345B-E5ED-4755-8E35-2303C8859154}" srcOrd="4" destOrd="0" presId="urn:microsoft.com/office/officeart/2005/8/layout/orgChart1"/>
    <dgm:cxn modelId="{D6A9D52D-9FB5-41BF-BA61-D0109F32CF31}" type="presParOf" srcId="{B4D8C133-106A-475B-806A-0D8C95FB453E}" destId="{7CCA2B97-5947-4A49-9600-F743752DF200}" srcOrd="5" destOrd="0" presId="urn:microsoft.com/office/officeart/2005/8/layout/orgChart1"/>
    <dgm:cxn modelId="{F85E3FD2-F528-4C6C-ABA2-55F022F45EAF}" type="presParOf" srcId="{7CCA2B97-5947-4A49-9600-F743752DF200}" destId="{3EEE89B2-F8B5-463F-818B-1FC3D6FCB7AB}" srcOrd="0" destOrd="0" presId="urn:microsoft.com/office/officeart/2005/8/layout/orgChart1"/>
    <dgm:cxn modelId="{0C39B721-DB7A-4EE9-B66A-B2AD8223AE2C}" type="presParOf" srcId="{3EEE89B2-F8B5-463F-818B-1FC3D6FCB7AB}" destId="{46619CCC-0D8F-474B-A4DF-177DD038A9E7}" srcOrd="0" destOrd="0" presId="urn:microsoft.com/office/officeart/2005/8/layout/orgChart1"/>
    <dgm:cxn modelId="{54849B7C-2639-4675-9DEC-A4B46E6AF062}" type="presParOf" srcId="{3EEE89B2-F8B5-463F-818B-1FC3D6FCB7AB}" destId="{D10147A0-2F54-4C47-BCE3-AE225A90C4E0}" srcOrd="1" destOrd="0" presId="urn:microsoft.com/office/officeart/2005/8/layout/orgChart1"/>
    <dgm:cxn modelId="{23A3494F-3DE6-4084-869E-A2AEBC8D364E}" type="presParOf" srcId="{7CCA2B97-5947-4A49-9600-F743752DF200}" destId="{A308926D-D502-4334-977A-841C9879BDED}" srcOrd="1" destOrd="0" presId="urn:microsoft.com/office/officeart/2005/8/layout/orgChart1"/>
    <dgm:cxn modelId="{70C2ACAD-367B-4613-9131-6984A7A96265}" type="presParOf" srcId="{7CCA2B97-5947-4A49-9600-F743752DF200}" destId="{6ECD7E13-ACC5-402F-9344-A9D9906640F2}" srcOrd="2" destOrd="0" presId="urn:microsoft.com/office/officeart/2005/8/layout/orgChart1"/>
    <dgm:cxn modelId="{032F33EC-78C5-48AF-8626-D555D76EC338}" type="presParOf" srcId="{B4D8C133-106A-475B-806A-0D8C95FB453E}" destId="{1B4904BE-839F-42DF-9D85-E96E552643E3}" srcOrd="6" destOrd="0" presId="urn:microsoft.com/office/officeart/2005/8/layout/orgChart1"/>
    <dgm:cxn modelId="{9B5F4F13-BE15-46D0-919C-19945B91E662}" type="presParOf" srcId="{B4D8C133-106A-475B-806A-0D8C95FB453E}" destId="{105785AC-D689-4C15-B9E8-7E649CDE19A6}" srcOrd="7" destOrd="0" presId="urn:microsoft.com/office/officeart/2005/8/layout/orgChart1"/>
    <dgm:cxn modelId="{1582C231-A19A-4E52-B9F3-87A334EBD2C7}" type="presParOf" srcId="{105785AC-D689-4C15-B9E8-7E649CDE19A6}" destId="{C0F4D6F2-2A59-4C36-81DB-CC5FAB279C8F}" srcOrd="0" destOrd="0" presId="urn:microsoft.com/office/officeart/2005/8/layout/orgChart1"/>
    <dgm:cxn modelId="{10A76D13-5D5F-487A-90B2-519A6D43AB14}" type="presParOf" srcId="{C0F4D6F2-2A59-4C36-81DB-CC5FAB279C8F}" destId="{85592200-C633-4D1B-B1D4-D98DA26CB5B3}" srcOrd="0" destOrd="0" presId="urn:microsoft.com/office/officeart/2005/8/layout/orgChart1"/>
    <dgm:cxn modelId="{F7CD79A7-5DD3-439E-B9F0-A59314F5C8BD}" type="presParOf" srcId="{C0F4D6F2-2A59-4C36-81DB-CC5FAB279C8F}" destId="{6DAA9BE1-BF26-42CF-ADAD-CAF4BA776606}" srcOrd="1" destOrd="0" presId="urn:microsoft.com/office/officeart/2005/8/layout/orgChart1"/>
    <dgm:cxn modelId="{D3D4FEEF-58ED-4498-8434-90DAA910D32E}" type="presParOf" srcId="{105785AC-D689-4C15-B9E8-7E649CDE19A6}" destId="{8D2EA60B-FAA7-4A25-A321-AED2C30B1787}" srcOrd="1" destOrd="0" presId="urn:microsoft.com/office/officeart/2005/8/layout/orgChart1"/>
    <dgm:cxn modelId="{FCD58155-861B-4167-9D01-AF4A5920A1A4}" type="presParOf" srcId="{105785AC-D689-4C15-B9E8-7E649CDE19A6}" destId="{2E78D7D6-6C55-412D-BB9E-C26B0A0CFE4A}" srcOrd="2" destOrd="0" presId="urn:microsoft.com/office/officeart/2005/8/layout/orgChart1"/>
    <dgm:cxn modelId="{B57720F7-3AEF-4BBC-A142-D7BF20DF8E1D}" type="presParOf" srcId="{B4D8C133-106A-475B-806A-0D8C95FB453E}" destId="{09FE91FC-A200-4594-99A5-FDA6F4C20B99}" srcOrd="8" destOrd="0" presId="urn:microsoft.com/office/officeart/2005/8/layout/orgChart1"/>
    <dgm:cxn modelId="{6C88409F-57AC-43BE-B1B5-B1BF3186ED4B}" type="presParOf" srcId="{B4D8C133-106A-475B-806A-0D8C95FB453E}" destId="{C4C0D9EF-360E-411B-BA22-9B09FC033603}" srcOrd="9" destOrd="0" presId="urn:microsoft.com/office/officeart/2005/8/layout/orgChart1"/>
    <dgm:cxn modelId="{2178ACF7-5CC3-4651-803E-B0F0589FD2BE}" type="presParOf" srcId="{C4C0D9EF-360E-411B-BA22-9B09FC033603}" destId="{DD075BF3-7D5A-43CE-8BE6-6E386B6C7694}" srcOrd="0" destOrd="0" presId="urn:microsoft.com/office/officeart/2005/8/layout/orgChart1"/>
    <dgm:cxn modelId="{1558F780-2929-4D06-A756-482247722F20}" type="presParOf" srcId="{DD075BF3-7D5A-43CE-8BE6-6E386B6C7694}" destId="{19334E42-0B14-4406-B7D3-ECF61AF66701}" srcOrd="0" destOrd="0" presId="urn:microsoft.com/office/officeart/2005/8/layout/orgChart1"/>
    <dgm:cxn modelId="{553E6D56-16AC-4C30-842B-78A43A7D5627}" type="presParOf" srcId="{DD075BF3-7D5A-43CE-8BE6-6E386B6C7694}" destId="{21593BD4-0AD4-4C8D-99A1-F2B3A1ED960C}" srcOrd="1" destOrd="0" presId="urn:microsoft.com/office/officeart/2005/8/layout/orgChart1"/>
    <dgm:cxn modelId="{3262234E-8F41-4106-8F44-322F58BC2544}" type="presParOf" srcId="{C4C0D9EF-360E-411B-BA22-9B09FC033603}" destId="{19D7FE3E-5D66-44E9-B7D7-1136C10CB3DA}" srcOrd="1" destOrd="0" presId="urn:microsoft.com/office/officeart/2005/8/layout/orgChart1"/>
    <dgm:cxn modelId="{72DA08BC-FBD8-4E72-B77E-C1F0C34079CF}" type="presParOf" srcId="{C4C0D9EF-360E-411B-BA22-9B09FC033603}" destId="{0CD32BE6-3C9C-4970-A6BC-69E9965A5AD5}" srcOrd="2" destOrd="0" presId="urn:microsoft.com/office/officeart/2005/8/layout/orgChart1"/>
    <dgm:cxn modelId="{6241D9B2-F7D7-4489-8012-1B1B3A93A4A3}" type="presParOf" srcId="{B4D8C133-106A-475B-806A-0D8C95FB453E}" destId="{2A510ED9-854D-43DA-A898-2F04906822C8}" srcOrd="10" destOrd="0" presId="urn:microsoft.com/office/officeart/2005/8/layout/orgChart1"/>
    <dgm:cxn modelId="{96CE3346-7A5C-4ED9-81BB-22DDD5453CD3}" type="presParOf" srcId="{B4D8C133-106A-475B-806A-0D8C95FB453E}" destId="{F973F818-1E42-4959-9CD2-693DED00A94A}" srcOrd="11" destOrd="0" presId="urn:microsoft.com/office/officeart/2005/8/layout/orgChart1"/>
    <dgm:cxn modelId="{B82A0EE7-6D8A-4063-A914-FAEFFEA06927}" type="presParOf" srcId="{F973F818-1E42-4959-9CD2-693DED00A94A}" destId="{E264C2AC-47F5-49A6-A6E4-B193639A7CF7}" srcOrd="0" destOrd="0" presId="urn:microsoft.com/office/officeart/2005/8/layout/orgChart1"/>
    <dgm:cxn modelId="{F81A7693-76D2-4FDB-89A8-07BD573A3A3A}" type="presParOf" srcId="{E264C2AC-47F5-49A6-A6E4-B193639A7CF7}" destId="{55481D67-FA72-4AF5-BD36-544A02B2BB66}" srcOrd="0" destOrd="0" presId="urn:microsoft.com/office/officeart/2005/8/layout/orgChart1"/>
    <dgm:cxn modelId="{0B9F46B2-607D-46DA-8BC7-00F9ED82BCF6}" type="presParOf" srcId="{E264C2AC-47F5-49A6-A6E4-B193639A7CF7}" destId="{03F08E7E-E3FB-4298-B7F2-F623BC351EAD}" srcOrd="1" destOrd="0" presId="urn:microsoft.com/office/officeart/2005/8/layout/orgChart1"/>
    <dgm:cxn modelId="{FBD39062-80E4-4F25-977C-EAC7207D1193}" type="presParOf" srcId="{F973F818-1E42-4959-9CD2-693DED00A94A}" destId="{9989DCBC-06D9-4826-B74C-D53262909897}" srcOrd="1" destOrd="0" presId="urn:microsoft.com/office/officeart/2005/8/layout/orgChart1"/>
    <dgm:cxn modelId="{9C91E89F-B4F2-44A8-ABA1-FF35260E4811}" type="presParOf" srcId="{F973F818-1E42-4959-9CD2-693DED00A94A}" destId="{42AE09AD-77C6-4AB0-AE59-E8850EA83984}" srcOrd="2" destOrd="0" presId="urn:microsoft.com/office/officeart/2005/8/layout/orgChart1"/>
    <dgm:cxn modelId="{06A82843-F66D-454D-877A-50B7A5F65F64}" type="presParOf" srcId="{B4D8C133-106A-475B-806A-0D8C95FB453E}" destId="{24C7614E-3A58-43C2-A4BE-A063982D1204}" srcOrd="12" destOrd="0" presId="urn:microsoft.com/office/officeart/2005/8/layout/orgChart1"/>
    <dgm:cxn modelId="{66BE02D4-CD83-46C8-9408-476413EF93B6}" type="presParOf" srcId="{B4D8C133-106A-475B-806A-0D8C95FB453E}" destId="{B2FD494D-2CD6-4BAF-AB09-145C69958970}" srcOrd="13" destOrd="0" presId="urn:microsoft.com/office/officeart/2005/8/layout/orgChart1"/>
    <dgm:cxn modelId="{E01CA5D1-0E04-4EDB-9AB9-D39D1775388E}" type="presParOf" srcId="{B2FD494D-2CD6-4BAF-AB09-145C69958970}" destId="{89A14A47-DEAF-480A-B478-5706AA0B7ECB}" srcOrd="0" destOrd="0" presId="urn:microsoft.com/office/officeart/2005/8/layout/orgChart1"/>
    <dgm:cxn modelId="{C7D458DF-1F0F-4FF7-857F-AE09C6206BFF}" type="presParOf" srcId="{89A14A47-DEAF-480A-B478-5706AA0B7ECB}" destId="{56338728-A4F1-4109-9EA7-0A6F93FD70F2}" srcOrd="0" destOrd="0" presId="urn:microsoft.com/office/officeart/2005/8/layout/orgChart1"/>
    <dgm:cxn modelId="{B636F63E-6DCD-4BC3-9A2F-7841D9CC5495}" type="presParOf" srcId="{89A14A47-DEAF-480A-B478-5706AA0B7ECB}" destId="{5ABFD607-2587-4D46-89DB-F7B67C9ACFEF}" srcOrd="1" destOrd="0" presId="urn:microsoft.com/office/officeart/2005/8/layout/orgChart1"/>
    <dgm:cxn modelId="{8C2001C3-CB08-4D93-A81F-9D443A122A41}" type="presParOf" srcId="{B2FD494D-2CD6-4BAF-AB09-145C69958970}" destId="{C1947708-BFAF-4579-98A2-26815F1CB644}" srcOrd="1" destOrd="0" presId="urn:microsoft.com/office/officeart/2005/8/layout/orgChart1"/>
    <dgm:cxn modelId="{43838DE2-D481-4D3F-8EB8-4D43F56D6919}" type="presParOf" srcId="{B2FD494D-2CD6-4BAF-AB09-145C69958970}" destId="{2E89459A-E554-4B8F-9EAA-2E536A8D3728}" srcOrd="2" destOrd="0" presId="urn:microsoft.com/office/officeart/2005/8/layout/orgChart1"/>
    <dgm:cxn modelId="{5E5582BD-A914-43E2-AFF0-0EA23471D9CE}" type="presParOf" srcId="{B4D8C133-106A-475B-806A-0D8C95FB453E}" destId="{3C24EE97-2272-43B8-B355-72B7C63AF166}" srcOrd="14" destOrd="0" presId="urn:microsoft.com/office/officeart/2005/8/layout/orgChart1"/>
    <dgm:cxn modelId="{D497E748-5DC2-4BD5-9387-7A5F7181476C}" type="presParOf" srcId="{B4D8C133-106A-475B-806A-0D8C95FB453E}" destId="{B7FD5263-ADBD-4280-A8CB-735E62639690}" srcOrd="15" destOrd="0" presId="urn:microsoft.com/office/officeart/2005/8/layout/orgChart1"/>
    <dgm:cxn modelId="{22FB6F24-1AA2-4615-99C4-36E1EFD74FFD}" type="presParOf" srcId="{B7FD5263-ADBD-4280-A8CB-735E62639690}" destId="{1852C528-5C54-4F64-92B6-E9AE6CC1BC15}" srcOrd="0" destOrd="0" presId="urn:microsoft.com/office/officeart/2005/8/layout/orgChart1"/>
    <dgm:cxn modelId="{BF6EA6C2-0DBF-4B16-8C24-81E3948137EE}" type="presParOf" srcId="{1852C528-5C54-4F64-92B6-E9AE6CC1BC15}" destId="{17EB3F87-DF08-488A-805D-429082388F9F}" srcOrd="0" destOrd="0" presId="urn:microsoft.com/office/officeart/2005/8/layout/orgChart1"/>
    <dgm:cxn modelId="{B0F14EFA-DD43-4B4C-AC67-BCFB20633E6B}" type="presParOf" srcId="{1852C528-5C54-4F64-92B6-E9AE6CC1BC15}" destId="{4B945971-DCA3-4E3F-B211-C8B8B36C1122}" srcOrd="1" destOrd="0" presId="urn:microsoft.com/office/officeart/2005/8/layout/orgChart1"/>
    <dgm:cxn modelId="{B1D09CC7-34A9-4D79-8E52-A42941EE05A6}" type="presParOf" srcId="{B7FD5263-ADBD-4280-A8CB-735E62639690}" destId="{52E45294-21B6-4D37-8841-53D4C6EF6BD9}" srcOrd="1" destOrd="0" presId="urn:microsoft.com/office/officeart/2005/8/layout/orgChart1"/>
    <dgm:cxn modelId="{C8E8E79A-6F21-4603-9B2F-17B518C47222}" type="presParOf" srcId="{B7FD5263-ADBD-4280-A8CB-735E62639690}" destId="{FCBEB4F2-7036-4C5A-9A70-BC3742DE71F0}" srcOrd="2" destOrd="0" presId="urn:microsoft.com/office/officeart/2005/8/layout/orgChart1"/>
    <dgm:cxn modelId="{F0CA0EA4-CEE2-4212-942B-786C2E4BF167}" type="presParOf" srcId="{B4D8C133-106A-475B-806A-0D8C95FB453E}" destId="{3967A2B0-3013-46EA-87D9-7E9756D8A70D}" srcOrd="16" destOrd="0" presId="urn:microsoft.com/office/officeart/2005/8/layout/orgChart1"/>
    <dgm:cxn modelId="{485C2682-D70A-41D6-957B-9A95A2410E1D}" type="presParOf" srcId="{B4D8C133-106A-475B-806A-0D8C95FB453E}" destId="{7919D12A-1B6C-4AB9-B114-9513B74B4129}" srcOrd="17" destOrd="0" presId="urn:microsoft.com/office/officeart/2005/8/layout/orgChart1"/>
    <dgm:cxn modelId="{38686F86-01F3-49A2-8874-598DE91ADCF0}" type="presParOf" srcId="{7919D12A-1B6C-4AB9-B114-9513B74B4129}" destId="{916B1301-3829-428F-A07B-45B5275E0927}" srcOrd="0" destOrd="0" presId="urn:microsoft.com/office/officeart/2005/8/layout/orgChart1"/>
    <dgm:cxn modelId="{6FCE4545-FE54-48F4-B64F-A79E82C4FAB1}" type="presParOf" srcId="{916B1301-3829-428F-A07B-45B5275E0927}" destId="{03AFF622-731F-4749-B046-34053A318CF0}" srcOrd="0" destOrd="0" presId="urn:microsoft.com/office/officeart/2005/8/layout/orgChart1"/>
    <dgm:cxn modelId="{8C1E019B-ADD4-442C-9069-ED0E9D2BB1F7}" type="presParOf" srcId="{916B1301-3829-428F-A07B-45B5275E0927}" destId="{F1C0D822-C13C-4E25-BB1E-625180E2E921}" srcOrd="1" destOrd="0" presId="urn:microsoft.com/office/officeart/2005/8/layout/orgChart1"/>
    <dgm:cxn modelId="{123E8756-7FE5-42FF-81D6-E31B16306356}" type="presParOf" srcId="{7919D12A-1B6C-4AB9-B114-9513B74B4129}" destId="{28FB3D35-0916-457D-8944-477824393B46}" srcOrd="1" destOrd="0" presId="urn:microsoft.com/office/officeart/2005/8/layout/orgChart1"/>
    <dgm:cxn modelId="{FB8E2520-01D8-4941-B0AE-591AE462308D}" type="presParOf" srcId="{7919D12A-1B6C-4AB9-B114-9513B74B4129}" destId="{AB02F795-34DD-4A79-B400-7065B5B79672}" srcOrd="2" destOrd="0" presId="urn:microsoft.com/office/officeart/2005/8/layout/orgChart1"/>
    <dgm:cxn modelId="{CFF009A7-4141-4DC9-ADA2-39E06668992A}" type="presParOf" srcId="{D9D1D42B-2173-4C5F-97D7-5277A116EB85}" destId="{8B02D1D5-91FE-4772-9714-B696D3A0472D}" srcOrd="2" destOrd="0" presId="urn:microsoft.com/office/officeart/2005/8/layout/orgChart1"/>
    <dgm:cxn modelId="{2363A2BE-5846-4A53-A44A-FF9535D9E6A8}" type="presParOf" srcId="{F976B5BC-503A-49BE-A152-F26A0D99029A}" destId="{79F5C226-1292-4DBE-8F4B-20E7C16B9E37}" srcOrd="4" destOrd="0" presId="urn:microsoft.com/office/officeart/2005/8/layout/orgChart1"/>
    <dgm:cxn modelId="{614C86A5-9D16-4292-8EE6-9283A5F27C7D}" type="presParOf" srcId="{F976B5BC-503A-49BE-A152-F26A0D99029A}" destId="{88C7D8F1-5D4B-44E3-8D97-D06D6A58E52A}" srcOrd="5" destOrd="0" presId="urn:microsoft.com/office/officeart/2005/8/layout/orgChart1"/>
    <dgm:cxn modelId="{51738C91-3E74-45C9-AC50-3A7773EC87ED}" type="presParOf" srcId="{88C7D8F1-5D4B-44E3-8D97-D06D6A58E52A}" destId="{3AA03C26-3744-4AFE-8317-BBF5ABFEC230}" srcOrd="0" destOrd="0" presId="urn:microsoft.com/office/officeart/2005/8/layout/orgChart1"/>
    <dgm:cxn modelId="{6B06EB43-C04B-40A8-ADE2-887D01A1594C}" type="presParOf" srcId="{3AA03C26-3744-4AFE-8317-BBF5ABFEC230}" destId="{75A7976C-21C7-4266-BA8D-50FCFA1706C0}" srcOrd="0" destOrd="0" presId="urn:microsoft.com/office/officeart/2005/8/layout/orgChart1"/>
    <dgm:cxn modelId="{238F4FEE-CCC1-4CE8-9D74-6299E8E44167}" type="presParOf" srcId="{3AA03C26-3744-4AFE-8317-BBF5ABFEC230}" destId="{86BD2AF8-FC08-4E58-A397-3C12FFC6A50A}" srcOrd="1" destOrd="0" presId="urn:microsoft.com/office/officeart/2005/8/layout/orgChart1"/>
    <dgm:cxn modelId="{3EC0A10F-B498-42D4-8148-35173B43973E}" type="presParOf" srcId="{88C7D8F1-5D4B-44E3-8D97-D06D6A58E52A}" destId="{2978880E-3430-40AE-8ECB-B9BA35BA6E67}" srcOrd="1" destOrd="0" presId="urn:microsoft.com/office/officeart/2005/8/layout/orgChart1"/>
    <dgm:cxn modelId="{DF9F5DC0-F398-463E-AFA0-7CCA8113E380}" type="presParOf" srcId="{2978880E-3430-40AE-8ECB-B9BA35BA6E67}" destId="{77C51E7F-594D-4A3A-A756-FBC465062E6F}" srcOrd="0" destOrd="0" presId="urn:microsoft.com/office/officeart/2005/8/layout/orgChart1"/>
    <dgm:cxn modelId="{F8BFCCB1-3DC2-4FC6-87F8-3D6FAA3C3A0B}" type="presParOf" srcId="{2978880E-3430-40AE-8ECB-B9BA35BA6E67}" destId="{2E0094F1-D138-49A5-9EC6-1F3E3C84D303}" srcOrd="1" destOrd="0" presId="urn:microsoft.com/office/officeart/2005/8/layout/orgChart1"/>
    <dgm:cxn modelId="{46AB2287-952A-4E72-AC46-C6D95D60AAD9}" type="presParOf" srcId="{2E0094F1-D138-49A5-9EC6-1F3E3C84D303}" destId="{4E385C06-E6D2-4B8E-AD20-288F766883BF}" srcOrd="0" destOrd="0" presId="urn:microsoft.com/office/officeart/2005/8/layout/orgChart1"/>
    <dgm:cxn modelId="{77F71BB8-E026-4D8E-BDAB-4D7F2EF4A6DA}" type="presParOf" srcId="{4E385C06-E6D2-4B8E-AD20-288F766883BF}" destId="{7DB971FF-6094-47A0-BA38-810CF7A6A438}" srcOrd="0" destOrd="0" presId="urn:microsoft.com/office/officeart/2005/8/layout/orgChart1"/>
    <dgm:cxn modelId="{B96F7432-AD40-496A-887F-FB5B476604FF}" type="presParOf" srcId="{4E385C06-E6D2-4B8E-AD20-288F766883BF}" destId="{BF8F56C2-54E9-4D1D-94A6-4D1B6CD0A871}" srcOrd="1" destOrd="0" presId="urn:microsoft.com/office/officeart/2005/8/layout/orgChart1"/>
    <dgm:cxn modelId="{E4E73F80-2C83-4749-9547-670B0C7B170C}" type="presParOf" srcId="{2E0094F1-D138-49A5-9EC6-1F3E3C84D303}" destId="{6AB51DB0-A0BF-4E93-8684-04CFEB705185}" srcOrd="1" destOrd="0" presId="urn:microsoft.com/office/officeart/2005/8/layout/orgChart1"/>
    <dgm:cxn modelId="{F2DE3882-98AB-424F-8547-0C12FE71BAC4}" type="presParOf" srcId="{2E0094F1-D138-49A5-9EC6-1F3E3C84D303}" destId="{6022188D-46D5-46FD-874D-A98C4CB88CCE}" srcOrd="2" destOrd="0" presId="urn:microsoft.com/office/officeart/2005/8/layout/orgChart1"/>
    <dgm:cxn modelId="{957AB07A-AA1F-41C2-A99B-B81B3CC3DA8C}" type="presParOf" srcId="{2978880E-3430-40AE-8ECB-B9BA35BA6E67}" destId="{CC9D950C-6FE0-4510-BAE4-74CF77E98F32}" srcOrd="2" destOrd="0" presId="urn:microsoft.com/office/officeart/2005/8/layout/orgChart1"/>
    <dgm:cxn modelId="{95068193-C9DE-44F8-8980-2E00084FFF00}" type="presParOf" srcId="{2978880E-3430-40AE-8ECB-B9BA35BA6E67}" destId="{0048F2F1-0BC9-4678-92AB-7C38D0FE6E8B}" srcOrd="3" destOrd="0" presId="urn:microsoft.com/office/officeart/2005/8/layout/orgChart1"/>
    <dgm:cxn modelId="{9949BC33-B11A-4EE5-AFDC-3B58163D8DB4}" type="presParOf" srcId="{0048F2F1-0BC9-4678-92AB-7C38D0FE6E8B}" destId="{69CED6EE-EB12-4E29-88B1-13F6C58FF130}" srcOrd="0" destOrd="0" presId="urn:microsoft.com/office/officeart/2005/8/layout/orgChart1"/>
    <dgm:cxn modelId="{B5DA16A7-3265-4054-BCF6-8C1B63FB5DE1}" type="presParOf" srcId="{69CED6EE-EB12-4E29-88B1-13F6C58FF130}" destId="{1F8554CA-FF4A-4584-93DC-620D63DC186B}" srcOrd="0" destOrd="0" presId="urn:microsoft.com/office/officeart/2005/8/layout/orgChart1"/>
    <dgm:cxn modelId="{5AA123BC-3AC8-43A3-91F3-09F3C230F317}" type="presParOf" srcId="{69CED6EE-EB12-4E29-88B1-13F6C58FF130}" destId="{2C929E1A-B77C-4D73-BF6A-767F1F6C73C3}" srcOrd="1" destOrd="0" presId="urn:microsoft.com/office/officeart/2005/8/layout/orgChart1"/>
    <dgm:cxn modelId="{3E458985-C56C-42D0-9A56-4E3B0B341D48}" type="presParOf" srcId="{0048F2F1-0BC9-4678-92AB-7C38D0FE6E8B}" destId="{7B9CB557-5F22-44BE-98CF-1229A6A5AC8F}" srcOrd="1" destOrd="0" presId="urn:microsoft.com/office/officeart/2005/8/layout/orgChart1"/>
    <dgm:cxn modelId="{365A9C79-B4EB-48A7-BB67-5C1A9A6ED1EA}" type="presParOf" srcId="{0048F2F1-0BC9-4678-92AB-7C38D0FE6E8B}" destId="{A7669A7D-4250-4707-9AA9-7D866E12F8D2}" srcOrd="2" destOrd="0" presId="urn:microsoft.com/office/officeart/2005/8/layout/orgChart1"/>
    <dgm:cxn modelId="{35AB47DE-C288-4B31-A16D-BCA1EDEEB8EA}" type="presParOf" srcId="{2978880E-3430-40AE-8ECB-B9BA35BA6E67}" destId="{84F8F0F3-7517-475E-8911-31F40068279B}" srcOrd="4" destOrd="0" presId="urn:microsoft.com/office/officeart/2005/8/layout/orgChart1"/>
    <dgm:cxn modelId="{7AE5CDF6-02C1-4DFE-A0B8-7C47A149F84D}" type="presParOf" srcId="{2978880E-3430-40AE-8ECB-B9BA35BA6E67}" destId="{9BEDBEFC-2C66-4023-8750-9FB96B2D4BB9}" srcOrd="5" destOrd="0" presId="urn:microsoft.com/office/officeart/2005/8/layout/orgChart1"/>
    <dgm:cxn modelId="{C3D94427-1EE4-4157-82E2-F0FF2A96179F}" type="presParOf" srcId="{9BEDBEFC-2C66-4023-8750-9FB96B2D4BB9}" destId="{5DCF7BB1-BF1B-4497-965F-5AC2A2D3B4BD}" srcOrd="0" destOrd="0" presId="urn:microsoft.com/office/officeart/2005/8/layout/orgChart1"/>
    <dgm:cxn modelId="{4BD04926-A19E-4049-97A0-B0900FD5DD0C}" type="presParOf" srcId="{5DCF7BB1-BF1B-4497-965F-5AC2A2D3B4BD}" destId="{32EEB984-7177-4C2D-AE1A-59D5FA8469B1}" srcOrd="0" destOrd="0" presId="urn:microsoft.com/office/officeart/2005/8/layout/orgChart1"/>
    <dgm:cxn modelId="{FA860C8E-049C-47AA-9F52-5BDE975C1DF2}" type="presParOf" srcId="{5DCF7BB1-BF1B-4497-965F-5AC2A2D3B4BD}" destId="{C89A8DE1-A061-4D97-95A6-0894BE3AA3AB}" srcOrd="1" destOrd="0" presId="urn:microsoft.com/office/officeart/2005/8/layout/orgChart1"/>
    <dgm:cxn modelId="{EE98E27A-E27D-4C16-B281-EE9EF719A05A}" type="presParOf" srcId="{9BEDBEFC-2C66-4023-8750-9FB96B2D4BB9}" destId="{A58420E3-4BD4-4DE1-8218-DCEC2396E462}" srcOrd="1" destOrd="0" presId="urn:microsoft.com/office/officeart/2005/8/layout/orgChart1"/>
    <dgm:cxn modelId="{82847BDA-65F5-4D9C-B732-EC5D161CA73F}" type="presParOf" srcId="{9BEDBEFC-2C66-4023-8750-9FB96B2D4BB9}" destId="{E1DDED8B-5197-4822-B6FB-F06BF5867B0B}" srcOrd="2" destOrd="0" presId="urn:microsoft.com/office/officeart/2005/8/layout/orgChart1"/>
    <dgm:cxn modelId="{93708F5F-707C-4B11-BD0F-FE7F2126C14D}" type="presParOf" srcId="{88C7D8F1-5D4B-44E3-8D97-D06D6A58E52A}" destId="{603E3886-6172-4247-ADC5-AD897A2C8C3A}" srcOrd="2" destOrd="0" presId="urn:microsoft.com/office/officeart/2005/8/layout/orgChart1"/>
    <dgm:cxn modelId="{C16E085B-37EB-4CD2-9A81-B649DBCF6F20}" type="presParOf" srcId="{F976B5BC-503A-49BE-A152-F26A0D99029A}" destId="{0C212506-D55D-4F23-BC26-DD5428D52AE6}" srcOrd="6" destOrd="0" presId="urn:microsoft.com/office/officeart/2005/8/layout/orgChart1"/>
    <dgm:cxn modelId="{C74279F2-89F1-4202-8ACB-77A36A167F2F}" type="presParOf" srcId="{F976B5BC-503A-49BE-A152-F26A0D99029A}" destId="{D5973E6A-FBE8-45E4-9210-552ABA360F51}" srcOrd="7" destOrd="0" presId="urn:microsoft.com/office/officeart/2005/8/layout/orgChart1"/>
    <dgm:cxn modelId="{4F07195B-F90F-4098-B9FD-40EC1CE47F5B}" type="presParOf" srcId="{D5973E6A-FBE8-45E4-9210-552ABA360F51}" destId="{CC1BE112-6643-40FB-A9B1-FDEF25D667EB}" srcOrd="0" destOrd="0" presId="urn:microsoft.com/office/officeart/2005/8/layout/orgChart1"/>
    <dgm:cxn modelId="{F766E251-FD67-42CD-BA22-384BF4FCDA43}" type="presParOf" srcId="{CC1BE112-6643-40FB-A9B1-FDEF25D667EB}" destId="{C8EA2D07-20A9-4A26-9EA9-FCDBB20AFD17}" srcOrd="0" destOrd="0" presId="urn:microsoft.com/office/officeart/2005/8/layout/orgChart1"/>
    <dgm:cxn modelId="{C5869F01-47E3-4B9F-B519-66D9E6C53AC7}" type="presParOf" srcId="{CC1BE112-6643-40FB-A9B1-FDEF25D667EB}" destId="{02AEA1F7-3B67-4048-ADE7-7A7F64303085}" srcOrd="1" destOrd="0" presId="urn:microsoft.com/office/officeart/2005/8/layout/orgChart1"/>
    <dgm:cxn modelId="{0BE05886-6838-40C5-8D31-4D6F45A68144}" type="presParOf" srcId="{D5973E6A-FBE8-45E4-9210-552ABA360F51}" destId="{4B97557F-2C97-47AF-A9D7-E9FD760C63FC}" srcOrd="1" destOrd="0" presId="urn:microsoft.com/office/officeart/2005/8/layout/orgChart1"/>
    <dgm:cxn modelId="{90066317-2ADF-4D03-8858-4B4E91B5A681}" type="presParOf" srcId="{4B97557F-2C97-47AF-A9D7-E9FD760C63FC}" destId="{F4B14AD7-1E03-4EEE-BC88-11F65B6C35BF}" srcOrd="0" destOrd="0" presId="urn:microsoft.com/office/officeart/2005/8/layout/orgChart1"/>
    <dgm:cxn modelId="{A31762E4-76E2-47A5-8E21-6FCB2E54CDB6}" type="presParOf" srcId="{4B97557F-2C97-47AF-A9D7-E9FD760C63FC}" destId="{045943F4-2A0F-4E84-A162-80F8C4DC410B}" srcOrd="1" destOrd="0" presId="urn:microsoft.com/office/officeart/2005/8/layout/orgChart1"/>
    <dgm:cxn modelId="{60BBE3FA-A31B-431E-914E-3EDBA7AAF852}" type="presParOf" srcId="{045943F4-2A0F-4E84-A162-80F8C4DC410B}" destId="{DEE4D273-31C9-4C82-83CF-CE5823D0F4CF}" srcOrd="0" destOrd="0" presId="urn:microsoft.com/office/officeart/2005/8/layout/orgChart1"/>
    <dgm:cxn modelId="{82941556-82C7-4CC8-86C1-9A9D402A4708}" type="presParOf" srcId="{DEE4D273-31C9-4C82-83CF-CE5823D0F4CF}" destId="{8B7FFA2C-FC8E-4D9D-BF60-C9342350EB3C}" srcOrd="0" destOrd="0" presId="urn:microsoft.com/office/officeart/2005/8/layout/orgChart1"/>
    <dgm:cxn modelId="{5AD4469A-6AEA-405F-94EA-8CE3C27C0C47}" type="presParOf" srcId="{DEE4D273-31C9-4C82-83CF-CE5823D0F4CF}" destId="{932468C5-7BC5-46EE-AECC-14D82AAD1D09}" srcOrd="1" destOrd="0" presId="urn:microsoft.com/office/officeart/2005/8/layout/orgChart1"/>
    <dgm:cxn modelId="{B56F42F3-BC6A-4ECB-81B9-35586B8B3EFA}" type="presParOf" srcId="{045943F4-2A0F-4E84-A162-80F8C4DC410B}" destId="{B02FDC70-63C3-4D33-B69C-FCFD8749C440}" srcOrd="1" destOrd="0" presId="urn:microsoft.com/office/officeart/2005/8/layout/orgChart1"/>
    <dgm:cxn modelId="{90992772-E4C7-434C-A68C-930DEBAD9D00}" type="presParOf" srcId="{045943F4-2A0F-4E84-A162-80F8C4DC410B}" destId="{957DC592-6A37-4538-B3A1-69AE9E2BF6AA}" srcOrd="2" destOrd="0" presId="urn:microsoft.com/office/officeart/2005/8/layout/orgChart1"/>
    <dgm:cxn modelId="{AB0061F3-4BB6-4344-B79E-E618AAE27748}" type="presParOf" srcId="{D5973E6A-FBE8-45E4-9210-552ABA360F51}" destId="{5B82FBCC-3DC4-4756-930D-C1A63B5AE9E1}" srcOrd="2" destOrd="0" presId="urn:microsoft.com/office/officeart/2005/8/layout/orgChart1"/>
    <dgm:cxn modelId="{0684F50B-9915-49BA-87C5-7451BEE02144}" type="presParOf" srcId="{F976B5BC-503A-49BE-A152-F26A0D99029A}" destId="{DF73C1C5-E7F5-43CA-BCB2-FF5081F0FB8F}" srcOrd="8" destOrd="0" presId="urn:microsoft.com/office/officeart/2005/8/layout/orgChart1"/>
    <dgm:cxn modelId="{9B2FCFB6-3A42-41D4-AB7A-4D0FCF838EF3}" type="presParOf" srcId="{F976B5BC-503A-49BE-A152-F26A0D99029A}" destId="{B3525672-BD1A-4992-85C5-4B346E4EF276}" srcOrd="9" destOrd="0" presId="urn:microsoft.com/office/officeart/2005/8/layout/orgChart1"/>
    <dgm:cxn modelId="{BE632224-8CA6-46B9-9CC5-FBF9A0BCC64D}" type="presParOf" srcId="{B3525672-BD1A-4992-85C5-4B346E4EF276}" destId="{8EE89127-268E-4B2A-9904-89281318FD52}" srcOrd="0" destOrd="0" presId="urn:microsoft.com/office/officeart/2005/8/layout/orgChart1"/>
    <dgm:cxn modelId="{FB7CD210-E100-403D-B91A-31DC3175BDF8}" type="presParOf" srcId="{8EE89127-268E-4B2A-9904-89281318FD52}" destId="{832B9AA6-8279-4892-967C-17B6CAF4CF2E}" srcOrd="0" destOrd="0" presId="urn:microsoft.com/office/officeart/2005/8/layout/orgChart1"/>
    <dgm:cxn modelId="{554FFDFD-5B94-4EAD-ADDA-EE587B713009}" type="presParOf" srcId="{8EE89127-268E-4B2A-9904-89281318FD52}" destId="{35646CFA-F802-439E-82C9-4ACFAE0F416B}" srcOrd="1" destOrd="0" presId="urn:microsoft.com/office/officeart/2005/8/layout/orgChart1"/>
    <dgm:cxn modelId="{F9154B11-6055-4289-AA46-B4B50CEB1D04}" type="presParOf" srcId="{B3525672-BD1A-4992-85C5-4B346E4EF276}" destId="{64D85094-50CE-42AC-BF3D-BA92BFCA2A37}" srcOrd="1" destOrd="0" presId="urn:microsoft.com/office/officeart/2005/8/layout/orgChart1"/>
    <dgm:cxn modelId="{7BCE51FC-8155-4823-9B59-98C583793E5B}" type="presParOf" srcId="{B3525672-BD1A-4992-85C5-4B346E4EF276}" destId="{6E672C20-C26C-49AA-922B-515C3F7AFE96}" srcOrd="2" destOrd="0" presId="urn:microsoft.com/office/officeart/2005/8/layout/orgChart1"/>
    <dgm:cxn modelId="{6AB0D3DB-23DA-4057-A7E1-867A6B8C1413}" type="presParOf" srcId="{2BEC5B9E-C3CC-4879-9F7B-BDD3B1465458}" destId="{FD878017-999B-405A-B818-631107890171}" srcOrd="2" destOrd="0" presId="urn:microsoft.com/office/officeart/2005/8/layout/orgChart1"/>
    <dgm:cxn modelId="{E17D75C3-7E55-45D2-B1BF-E4801E08843E}" type="presParOf" srcId="{FD878017-999B-405A-B818-631107890171}" destId="{4851C779-0BDE-454C-9617-E3EF57C9AE27}" srcOrd="0" destOrd="0" presId="urn:microsoft.com/office/officeart/2005/8/layout/orgChart1"/>
    <dgm:cxn modelId="{1BAAAA83-B97D-4574-9576-5D3950E1EAEA}" type="presParOf" srcId="{FD878017-999B-405A-B818-631107890171}" destId="{BC89DB60-B4DC-4408-85AF-F293FD333E42}" srcOrd="1" destOrd="0" presId="urn:microsoft.com/office/officeart/2005/8/layout/orgChart1"/>
    <dgm:cxn modelId="{763FD682-A1E8-4511-A531-5E7E9B4D9308}" type="presParOf" srcId="{BC89DB60-B4DC-4408-85AF-F293FD333E42}" destId="{D9B8586C-69FF-4913-A11E-97D966584F33}" srcOrd="0" destOrd="0" presId="urn:microsoft.com/office/officeart/2005/8/layout/orgChart1"/>
    <dgm:cxn modelId="{A05CC3E1-7F97-4488-B82C-B39A0EDFFF68}" type="presParOf" srcId="{D9B8586C-69FF-4913-A11E-97D966584F33}" destId="{E86D8DE8-4550-4942-9F3B-321320DD5FF5}" srcOrd="0" destOrd="0" presId="urn:microsoft.com/office/officeart/2005/8/layout/orgChart1"/>
    <dgm:cxn modelId="{8F24FBBB-D4B2-47A9-B237-5BCD897EBDBF}" type="presParOf" srcId="{D9B8586C-69FF-4913-A11E-97D966584F33}" destId="{CF1BA7EF-CFE7-48E9-8419-7655D613D8F3}" srcOrd="1" destOrd="0" presId="urn:microsoft.com/office/officeart/2005/8/layout/orgChart1"/>
    <dgm:cxn modelId="{6F0BFF8D-8A10-48EE-8E9E-1BBC6A402644}" type="presParOf" srcId="{BC89DB60-B4DC-4408-85AF-F293FD333E42}" destId="{D39539A5-3699-4F4F-951F-6BA49B95FBAF}" srcOrd="1" destOrd="0" presId="urn:microsoft.com/office/officeart/2005/8/layout/orgChart1"/>
    <dgm:cxn modelId="{66035FE8-E117-4B84-8D4D-516CBC7BAB9C}" type="presParOf" srcId="{BC89DB60-B4DC-4408-85AF-F293FD333E42}" destId="{49C46D2A-357F-480D-B1B7-93FB12E3923F}" srcOrd="2" destOrd="0" presId="urn:microsoft.com/office/officeart/2005/8/layout/orgChart1"/>
    <dgm:cxn modelId="{DC3E3FB1-4BD2-4484-8AD1-04139D787970}" type="presParOf" srcId="{FD878017-999B-405A-B818-631107890171}" destId="{BF7F0AE6-ED44-42BF-9818-1D72DBF2741A}" srcOrd="2" destOrd="0" presId="urn:microsoft.com/office/officeart/2005/8/layout/orgChart1"/>
    <dgm:cxn modelId="{101060A9-9AC3-4184-8067-A08231DA0920}" type="presParOf" srcId="{FD878017-999B-405A-B818-631107890171}" destId="{A7766DDE-11AE-4FC4-BF7E-172F7770F2B1}" srcOrd="3" destOrd="0" presId="urn:microsoft.com/office/officeart/2005/8/layout/orgChart1"/>
    <dgm:cxn modelId="{CFD4E529-B372-417E-86B8-84854433438D}" type="presParOf" srcId="{A7766DDE-11AE-4FC4-BF7E-172F7770F2B1}" destId="{D1F9F86E-8DD6-4F6E-BC05-724903D9BD14}" srcOrd="0" destOrd="0" presId="urn:microsoft.com/office/officeart/2005/8/layout/orgChart1"/>
    <dgm:cxn modelId="{84443C50-496F-4C80-8E07-7E76735E2C58}" type="presParOf" srcId="{D1F9F86E-8DD6-4F6E-BC05-724903D9BD14}" destId="{45D188E5-DF31-4839-B557-B55C3799CDAC}" srcOrd="0" destOrd="0" presId="urn:microsoft.com/office/officeart/2005/8/layout/orgChart1"/>
    <dgm:cxn modelId="{B4584990-1D3D-41B8-AD1B-DE4CD62CDA33}" type="presParOf" srcId="{D1F9F86E-8DD6-4F6E-BC05-724903D9BD14}" destId="{8F88C120-1BF8-46BA-937E-552FACF8D493}" srcOrd="1" destOrd="0" presId="urn:microsoft.com/office/officeart/2005/8/layout/orgChart1"/>
    <dgm:cxn modelId="{7B83762A-DA94-4E9F-9C62-5A4125649A3F}" type="presParOf" srcId="{A7766DDE-11AE-4FC4-BF7E-172F7770F2B1}" destId="{648C9884-D587-44F9-BE59-94D21106985D}" srcOrd="1" destOrd="0" presId="urn:microsoft.com/office/officeart/2005/8/layout/orgChart1"/>
    <dgm:cxn modelId="{3485B8EA-E81F-41DC-A2E6-05E1D035FD14}" type="presParOf" srcId="{A7766DDE-11AE-4FC4-BF7E-172F7770F2B1}" destId="{ACD571D3-7C5A-4798-A060-FE868C2287FD}" srcOrd="2" destOrd="0" presId="urn:microsoft.com/office/officeart/2005/8/layout/orgChart1"/>
    <dgm:cxn modelId="{191EB8B2-ADA7-4288-82D8-85B89CFE8251}" type="presParOf" srcId="{1C86B3AE-6DCF-4589-83FF-D2F5E9271083}" destId="{2A10D4AB-2ADF-4310-A001-17568A087CC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53456A1-20F4-4AB3-AA90-0EAC256AD5B0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A497EF09-6D00-4ECD-AC05-8FEE21C6DCA7}">
      <dgm:prSet phldrT="[Text]" phldr="0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President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Dr. Maria Minerva “Minita” Ramirez </a:t>
          </a:r>
        </a:p>
      </dgm:t>
    </dgm:pt>
    <dgm:pt modelId="{9DE5520A-277F-4233-9BEE-C9E7A1BF2234}" type="parTrans" cxnId="{76C75A18-0408-4B7E-84B0-84059741FAB5}">
      <dgm:prSet/>
      <dgm:spPr/>
      <dgm:t>
        <a:bodyPr/>
        <a:lstStyle/>
        <a:p>
          <a:endParaRPr lang="en-US"/>
        </a:p>
      </dgm:t>
    </dgm:pt>
    <dgm:pt modelId="{1E671FF2-EADB-40E6-B9B6-B63EAAE1CBB5}" type="sibTrans" cxnId="{76C75A18-0408-4B7E-84B0-84059741FAB5}">
      <dgm:prSet/>
      <dgm:spPr/>
      <dgm:t>
        <a:bodyPr/>
        <a:lstStyle/>
        <a:p>
          <a:endParaRPr lang="en-US"/>
        </a:p>
      </dgm:t>
    </dgm:pt>
    <dgm:pt modelId="{1D0C4E53-319C-4C6A-A702-7083AFC1322D}">
      <dgm:prSet phldrT="[Text]" phldr="0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Vice President of Finance and Administration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Cesar E. Vela, CPA</a:t>
          </a:r>
        </a:p>
      </dgm:t>
    </dgm:pt>
    <dgm:pt modelId="{8BD9D299-3ECD-48CA-AE59-41F69AC5DD0D}" type="parTrans" cxnId="{9F5A76F7-AD0E-40D5-9068-DD4264D0F4A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/>
        </a:p>
      </dgm:t>
    </dgm:pt>
    <dgm:pt modelId="{266E7950-C4DF-4974-AF19-238F0CD4E1A9}" type="sibTrans" cxnId="{9F5A76F7-AD0E-40D5-9068-DD4264D0F4A1}">
      <dgm:prSet/>
      <dgm:spPr/>
      <dgm:t>
        <a:bodyPr/>
        <a:lstStyle/>
        <a:p>
          <a:endParaRPr lang="en-US"/>
        </a:p>
      </dgm:t>
    </dgm:pt>
    <dgm:pt modelId="{8F21C2F5-EC85-421A-A3DA-1F7960974AB4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/>
            <a:t>Associate Vice President of Information Technology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/>
            <a:t>Albert Chavez</a:t>
          </a:r>
        </a:p>
      </dgm:t>
    </dgm:pt>
    <dgm:pt modelId="{C83A38BC-FE9C-4C69-96D5-81EA55693CD4}" type="parTrans" cxnId="{CED8F73B-49E5-45AF-B712-E319D76410B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/>
        </a:p>
      </dgm:t>
    </dgm:pt>
    <dgm:pt modelId="{EC11ED61-1785-47B7-B788-151AF8CC810E}" type="sibTrans" cxnId="{CED8F73B-49E5-45AF-B712-E319D76410B2}">
      <dgm:prSet/>
      <dgm:spPr/>
      <dgm:t>
        <a:bodyPr/>
        <a:lstStyle/>
        <a:p>
          <a:endParaRPr lang="en-US"/>
        </a:p>
      </dgm:t>
    </dgm:pt>
    <dgm:pt modelId="{2E4551E2-EA1D-4550-B841-7DD2E0858CEB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Café Manager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Yaritza Cadena</a:t>
          </a:r>
        </a:p>
      </dgm:t>
    </dgm:pt>
    <dgm:pt modelId="{F62FA414-1663-46BA-84A8-162D1E8D4AA5}" type="parTrans" cxnId="{5DBB5771-D5C4-477C-87CF-A1F65100E72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/>
        </a:p>
      </dgm:t>
    </dgm:pt>
    <dgm:pt modelId="{F1B0FBB1-7261-4C9C-A8C3-DC0975E03BDD}" type="sibTrans" cxnId="{5DBB5771-D5C4-477C-87CF-A1F65100E729}">
      <dgm:prSet/>
      <dgm:spPr/>
      <dgm:t>
        <a:bodyPr/>
        <a:lstStyle/>
        <a:p>
          <a:endParaRPr lang="en-US"/>
        </a:p>
      </dgm:t>
    </dgm:pt>
    <dgm:pt modelId="{994CD86A-7855-4E76-8817-63C4FF639D3D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Print &amp; Mail Services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Rosie I. Rodriguez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Manager</a:t>
          </a:r>
        </a:p>
      </dgm:t>
    </dgm:pt>
    <dgm:pt modelId="{53F8E285-6326-44ED-AD20-4AE744C3EBF7}" type="parTrans" cxnId="{666BEF36-67C3-4479-9469-6CEF617DEAD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/>
        </a:p>
      </dgm:t>
    </dgm:pt>
    <dgm:pt modelId="{C20D9354-12FB-489B-B911-584F0527FC50}" type="sibTrans" cxnId="{666BEF36-67C3-4479-9469-6CEF617DEADC}">
      <dgm:prSet/>
      <dgm:spPr/>
      <dgm:t>
        <a:bodyPr/>
        <a:lstStyle/>
        <a:p>
          <a:endParaRPr lang="en-US"/>
        </a:p>
      </dgm:t>
    </dgm:pt>
    <dgm:pt modelId="{617F7378-BE80-43D5-BFC9-74BFA261996A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/>
            <a:t>Plant Operations and Maintenance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/>
            <a:t>Jose L. “Wicho” Tijerina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950" dirty="0"/>
            <a:t>Director</a:t>
          </a:r>
        </a:p>
      </dgm:t>
    </dgm:pt>
    <dgm:pt modelId="{4CD3C1F9-13E7-4DFF-A4CA-4F5272CA85AB}" type="parTrans" cxnId="{B3C0FD58-7F4C-4407-A029-C2FA446FDE9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/>
        </a:p>
      </dgm:t>
    </dgm:pt>
    <dgm:pt modelId="{C6FBCDFC-F417-4F1E-A1BC-B3B3611E3752}" type="sibTrans" cxnId="{B3C0FD58-7F4C-4407-A029-C2FA446FDE99}">
      <dgm:prSet/>
      <dgm:spPr/>
      <dgm:t>
        <a:bodyPr/>
        <a:lstStyle/>
        <a:p>
          <a:endParaRPr lang="en-US"/>
        </a:p>
      </dgm:t>
    </dgm:pt>
    <dgm:pt modelId="{0F9DD92C-7A9C-49E4-B693-9516A2694BF5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Restricted Grants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Susana Carreon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Director</a:t>
          </a:r>
        </a:p>
      </dgm:t>
    </dgm:pt>
    <dgm:pt modelId="{FC4F4263-D155-46A9-98A0-5136952877E7}" type="parTrans" cxnId="{82E58DA4-89B3-4F30-BA16-E3D97424964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/>
        </a:p>
      </dgm:t>
    </dgm:pt>
    <dgm:pt modelId="{FC1CF065-BDAC-4268-9A47-435F14B23A09}" type="sibTrans" cxnId="{82E58DA4-89B3-4F30-BA16-E3D974249649}">
      <dgm:prSet/>
      <dgm:spPr/>
      <dgm:t>
        <a:bodyPr/>
        <a:lstStyle/>
        <a:p>
          <a:endParaRPr lang="en-US"/>
        </a:p>
      </dgm:t>
    </dgm:pt>
    <dgm:pt modelId="{78843215-291F-4D22-9845-06F2C1C104EA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Payroll Office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Elizabeth Barrera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Director</a:t>
          </a:r>
        </a:p>
      </dgm:t>
    </dgm:pt>
    <dgm:pt modelId="{DF14B906-AF6A-4652-BF7E-DEE04FE81C36}" type="parTrans" cxnId="{005293AF-7A5E-448C-B8BB-911450D383B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/>
        </a:p>
      </dgm:t>
    </dgm:pt>
    <dgm:pt modelId="{B847251C-4EAF-4B9B-8CD5-79F785E11853}" type="sibTrans" cxnId="{005293AF-7A5E-448C-B8BB-911450D383B0}">
      <dgm:prSet/>
      <dgm:spPr/>
      <dgm:t>
        <a:bodyPr/>
        <a:lstStyle/>
        <a:p>
          <a:endParaRPr lang="en-US"/>
        </a:p>
      </dgm:t>
    </dgm:pt>
    <dgm:pt modelId="{D9D2303B-C89D-47F8-9F55-F53DE7C023AE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Purchasing Office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Miguel Rangel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Director</a:t>
          </a:r>
        </a:p>
      </dgm:t>
    </dgm:pt>
    <dgm:pt modelId="{4C82F99A-4A4F-469F-9B72-FF4A5632BDCE}" type="parTrans" cxnId="{203C87F4-235C-4D51-832C-5B53D17EA56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/>
        </a:p>
      </dgm:t>
    </dgm:pt>
    <dgm:pt modelId="{ECE522C5-5579-412B-BE6A-3E38D2CA3353}" type="sibTrans" cxnId="{203C87F4-235C-4D51-832C-5B53D17EA56E}">
      <dgm:prSet/>
      <dgm:spPr/>
      <dgm:t>
        <a:bodyPr/>
        <a:lstStyle/>
        <a:p>
          <a:endParaRPr lang="en-US"/>
        </a:p>
      </dgm:t>
    </dgm:pt>
    <dgm:pt modelId="{AAFED5CA-C408-4FAE-ADD5-C1A08BCCBEE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Accounting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Lynda M. Gomez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Director</a:t>
          </a:r>
        </a:p>
      </dgm:t>
    </dgm:pt>
    <dgm:pt modelId="{58E166B2-6C3F-4348-A1B0-A9E308B30B3B}" type="parTrans" cxnId="{12BDF167-A618-4D70-9AC6-95B325A3667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/>
        </a:p>
      </dgm:t>
    </dgm:pt>
    <dgm:pt modelId="{B2A6D398-011F-4409-97CB-0254783D6BB3}" type="sibTrans" cxnId="{12BDF167-A618-4D70-9AC6-95B325A36670}">
      <dgm:prSet/>
      <dgm:spPr/>
      <dgm:t>
        <a:bodyPr/>
        <a:lstStyle/>
        <a:p>
          <a:endParaRPr lang="en-US"/>
        </a:p>
      </dgm:t>
    </dgm:pt>
    <dgm:pt modelId="{15C55352-000F-459B-91BF-2170E8067D3B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Property Inventory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Mary J. Mendiola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Director</a:t>
          </a:r>
        </a:p>
      </dgm:t>
    </dgm:pt>
    <dgm:pt modelId="{D1C683C8-0D00-4E2B-A9D1-D0FB6FAE12C2}" type="parTrans" cxnId="{9498D965-2CDA-4900-93F5-04C6EEB91BE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/>
        </a:p>
      </dgm:t>
    </dgm:pt>
    <dgm:pt modelId="{913E23BC-AB24-4264-A664-9A7B18B305F3}" type="sibTrans" cxnId="{9498D965-2CDA-4900-93F5-04C6EEB91BE4}">
      <dgm:prSet/>
      <dgm:spPr/>
      <dgm:t>
        <a:bodyPr/>
        <a:lstStyle/>
        <a:p>
          <a:endParaRPr lang="en-US"/>
        </a:p>
      </dgm:t>
    </dgm:pt>
    <dgm:pt modelId="{908D69AC-1D33-486F-8BF1-779C65250CE2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Audio Visual Services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Ricardo Iniguez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Director</a:t>
          </a:r>
        </a:p>
      </dgm:t>
    </dgm:pt>
    <dgm:pt modelId="{0F9CC95C-3E14-4C23-8CCF-B87834EF2587}" type="parTrans" cxnId="{C422D703-4A4C-4E7B-860A-82D02CD8BA8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/>
        </a:p>
      </dgm:t>
    </dgm:pt>
    <dgm:pt modelId="{345CE1A5-787A-423B-9331-BABBB88D3AD2}" type="sibTrans" cxnId="{C422D703-4A4C-4E7B-860A-82D02CD8BA84}">
      <dgm:prSet/>
      <dgm:spPr/>
      <dgm:t>
        <a:bodyPr/>
        <a:lstStyle/>
        <a:p>
          <a:endParaRPr lang="en-US"/>
        </a:p>
      </dgm:t>
    </dgm:pt>
    <dgm:pt modelId="{4351F441-AFFA-4EFA-921B-52F9DEB745F7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Cafeteria</a:t>
          </a:r>
        </a:p>
      </dgm:t>
    </dgm:pt>
    <dgm:pt modelId="{0FA4310C-9600-490C-98FE-9BB6C6DAC5D8}" type="parTrans" cxnId="{7549A3A1-3760-4921-AB9A-60C818CC10E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/>
        </a:p>
      </dgm:t>
    </dgm:pt>
    <dgm:pt modelId="{67AE17F8-6773-4683-B3E7-7937A520D266}" type="sibTrans" cxnId="{7549A3A1-3760-4921-AB9A-60C818CC10E3}">
      <dgm:prSet/>
      <dgm:spPr/>
      <dgm:t>
        <a:bodyPr/>
        <a:lstStyle/>
        <a:p>
          <a:endParaRPr lang="en-US"/>
        </a:p>
      </dgm:t>
    </dgm:pt>
    <dgm:pt modelId="{681174BC-F88B-4533-80F8-4394FA90BE32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Palomino Cafe</a:t>
          </a:r>
        </a:p>
      </dgm:t>
    </dgm:pt>
    <dgm:pt modelId="{573EFEAD-856B-4287-91B1-02EEBB38387F}" type="parTrans" cxnId="{191787F5-9429-4B1E-953E-347BDAD111A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/>
        </a:p>
      </dgm:t>
    </dgm:pt>
    <dgm:pt modelId="{6618E22D-0B3A-4A37-966F-2C80E4A0CC3F}" type="sibTrans" cxnId="{191787F5-9429-4B1E-953E-347BDAD111A2}">
      <dgm:prSet/>
      <dgm:spPr/>
      <dgm:t>
        <a:bodyPr/>
        <a:lstStyle/>
        <a:p>
          <a:endParaRPr lang="en-US"/>
        </a:p>
      </dgm:t>
    </dgm:pt>
    <dgm:pt modelId="{C44BD29B-9A27-4225-8299-5BB21DA3FE1C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Central Receiving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Luis Torres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Manager</a:t>
          </a:r>
        </a:p>
      </dgm:t>
    </dgm:pt>
    <dgm:pt modelId="{84ECDB44-07FA-4C8D-9A09-809F8188A9CF}" type="parTrans" cxnId="{378D4712-904A-4300-B0E9-FC6F3D419FD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/>
        </a:p>
      </dgm:t>
    </dgm:pt>
    <dgm:pt modelId="{59824A39-BEF7-4A63-B335-DC5BCED1666A}" type="sibTrans" cxnId="{378D4712-904A-4300-B0E9-FC6F3D419FDF}">
      <dgm:prSet/>
      <dgm:spPr/>
      <dgm:t>
        <a:bodyPr/>
        <a:lstStyle/>
        <a:p>
          <a:endParaRPr lang="en-US"/>
        </a:p>
      </dgm:t>
    </dgm:pt>
    <dgm:pt modelId="{ED58BC2A-6AB1-4CB8-9D6C-577DE1A2E241}" type="pres">
      <dgm:prSet presAssocID="{E53456A1-20F4-4AB3-AA90-0EAC256AD5B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54E0436-C0D4-470E-A0DF-46E408573AA3}" type="pres">
      <dgm:prSet presAssocID="{A497EF09-6D00-4ECD-AC05-8FEE21C6DCA7}" presName="hierRoot1" presStyleCnt="0">
        <dgm:presLayoutVars>
          <dgm:hierBranch val="init"/>
        </dgm:presLayoutVars>
      </dgm:prSet>
      <dgm:spPr/>
    </dgm:pt>
    <dgm:pt modelId="{86719B36-BD44-41D2-A8DA-0D6CABC9972E}" type="pres">
      <dgm:prSet presAssocID="{A497EF09-6D00-4ECD-AC05-8FEE21C6DCA7}" presName="rootComposite1" presStyleCnt="0"/>
      <dgm:spPr/>
    </dgm:pt>
    <dgm:pt modelId="{6DD43B29-137C-443E-94AD-E35EF4F7BAD7}" type="pres">
      <dgm:prSet presAssocID="{A497EF09-6D00-4ECD-AC05-8FEE21C6DCA7}" presName="rootText1" presStyleLbl="node0" presStyleIdx="0" presStyleCnt="1">
        <dgm:presLayoutVars>
          <dgm:chPref val="3"/>
        </dgm:presLayoutVars>
      </dgm:prSet>
      <dgm:spPr/>
    </dgm:pt>
    <dgm:pt modelId="{9C394C2C-B0A4-4B2B-BE17-82832F7DDEB7}" type="pres">
      <dgm:prSet presAssocID="{A497EF09-6D00-4ECD-AC05-8FEE21C6DCA7}" presName="rootConnector1" presStyleLbl="node1" presStyleIdx="0" presStyleCnt="0"/>
      <dgm:spPr/>
    </dgm:pt>
    <dgm:pt modelId="{C8281C16-3C60-4D23-BD4C-4E674FC05D33}" type="pres">
      <dgm:prSet presAssocID="{A497EF09-6D00-4ECD-AC05-8FEE21C6DCA7}" presName="hierChild2" presStyleCnt="0"/>
      <dgm:spPr/>
    </dgm:pt>
    <dgm:pt modelId="{B8796669-F1ED-43C0-BF75-0AC52BA910E9}" type="pres">
      <dgm:prSet presAssocID="{8BD9D299-3ECD-48CA-AE59-41F69AC5DD0D}" presName="Name37" presStyleLbl="parChTrans1D2" presStyleIdx="0" presStyleCnt="1"/>
      <dgm:spPr/>
    </dgm:pt>
    <dgm:pt modelId="{DC473D53-2D12-4419-A279-FAB578C34759}" type="pres">
      <dgm:prSet presAssocID="{1D0C4E53-319C-4C6A-A702-7083AFC1322D}" presName="hierRoot2" presStyleCnt="0">
        <dgm:presLayoutVars>
          <dgm:hierBranch/>
        </dgm:presLayoutVars>
      </dgm:prSet>
      <dgm:spPr/>
    </dgm:pt>
    <dgm:pt modelId="{64FE6EE5-1B77-442A-834E-851DEAA83450}" type="pres">
      <dgm:prSet presAssocID="{1D0C4E53-319C-4C6A-A702-7083AFC1322D}" presName="rootComposite" presStyleCnt="0"/>
      <dgm:spPr/>
    </dgm:pt>
    <dgm:pt modelId="{023D88FC-EA72-4F68-8E29-5D39C1A0AD34}" type="pres">
      <dgm:prSet presAssocID="{1D0C4E53-319C-4C6A-A702-7083AFC1322D}" presName="rootText" presStyleLbl="node2" presStyleIdx="0" presStyleCnt="1">
        <dgm:presLayoutVars>
          <dgm:chPref val="3"/>
        </dgm:presLayoutVars>
      </dgm:prSet>
      <dgm:spPr/>
    </dgm:pt>
    <dgm:pt modelId="{A2927061-6CE0-467B-A108-BD8CDF757ADD}" type="pres">
      <dgm:prSet presAssocID="{1D0C4E53-319C-4C6A-A702-7083AFC1322D}" presName="rootConnector" presStyleLbl="node2" presStyleIdx="0" presStyleCnt="1"/>
      <dgm:spPr/>
    </dgm:pt>
    <dgm:pt modelId="{5A60CCE0-FFAF-48DA-938F-89A2A7EFABC5}" type="pres">
      <dgm:prSet presAssocID="{1D0C4E53-319C-4C6A-A702-7083AFC1322D}" presName="hierChild4" presStyleCnt="0"/>
      <dgm:spPr/>
    </dgm:pt>
    <dgm:pt modelId="{BB59040D-FF68-44AF-B4C2-A377DBA1AC26}" type="pres">
      <dgm:prSet presAssocID="{C83A38BC-FE9C-4C69-96D5-81EA55693CD4}" presName="Name35" presStyleLbl="parChTrans1D3" presStyleIdx="0" presStyleCnt="9"/>
      <dgm:spPr/>
    </dgm:pt>
    <dgm:pt modelId="{6379DCE9-181E-478B-B198-06EE482B7D89}" type="pres">
      <dgm:prSet presAssocID="{8F21C2F5-EC85-421A-A3DA-1F7960974AB4}" presName="hierRoot2" presStyleCnt="0">
        <dgm:presLayoutVars>
          <dgm:hierBranch val="init"/>
        </dgm:presLayoutVars>
      </dgm:prSet>
      <dgm:spPr/>
    </dgm:pt>
    <dgm:pt modelId="{7DD74CBE-1A58-42A2-A954-24B69CFA4939}" type="pres">
      <dgm:prSet presAssocID="{8F21C2F5-EC85-421A-A3DA-1F7960974AB4}" presName="rootComposite" presStyleCnt="0"/>
      <dgm:spPr/>
    </dgm:pt>
    <dgm:pt modelId="{C8359124-6EB3-4EAD-B641-7B8C939B0582}" type="pres">
      <dgm:prSet presAssocID="{8F21C2F5-EC85-421A-A3DA-1F7960974AB4}" presName="rootText" presStyleLbl="node3" presStyleIdx="0" presStyleCnt="9">
        <dgm:presLayoutVars>
          <dgm:chPref val="3"/>
        </dgm:presLayoutVars>
      </dgm:prSet>
      <dgm:spPr/>
    </dgm:pt>
    <dgm:pt modelId="{CE3D6EFD-F7BE-41E9-9BF5-92DB47C19A82}" type="pres">
      <dgm:prSet presAssocID="{8F21C2F5-EC85-421A-A3DA-1F7960974AB4}" presName="rootConnector" presStyleLbl="node3" presStyleIdx="0" presStyleCnt="9"/>
      <dgm:spPr/>
    </dgm:pt>
    <dgm:pt modelId="{2CC4CCD0-5C86-4AF1-85A1-5D782D648C71}" type="pres">
      <dgm:prSet presAssocID="{8F21C2F5-EC85-421A-A3DA-1F7960974AB4}" presName="hierChild4" presStyleCnt="0"/>
      <dgm:spPr/>
    </dgm:pt>
    <dgm:pt modelId="{12006785-474D-4E8E-BC6E-D751E606D7D6}" type="pres">
      <dgm:prSet presAssocID="{0F9CC95C-3E14-4C23-8CCF-B87834EF2587}" presName="Name37" presStyleLbl="parChTrans1D4" presStyleIdx="0" presStyleCnt="4"/>
      <dgm:spPr/>
    </dgm:pt>
    <dgm:pt modelId="{6E3B49E7-44A2-42D7-B3B7-509BA739636D}" type="pres">
      <dgm:prSet presAssocID="{908D69AC-1D33-486F-8BF1-779C65250CE2}" presName="hierRoot2" presStyleCnt="0">
        <dgm:presLayoutVars>
          <dgm:hierBranch val="init"/>
        </dgm:presLayoutVars>
      </dgm:prSet>
      <dgm:spPr/>
    </dgm:pt>
    <dgm:pt modelId="{CEA62A4A-B935-412C-8F53-4C093564B5B5}" type="pres">
      <dgm:prSet presAssocID="{908D69AC-1D33-486F-8BF1-779C65250CE2}" presName="rootComposite" presStyleCnt="0"/>
      <dgm:spPr/>
    </dgm:pt>
    <dgm:pt modelId="{1C035793-FB97-4FBA-8442-DC76BD358AB7}" type="pres">
      <dgm:prSet presAssocID="{908D69AC-1D33-486F-8BF1-779C65250CE2}" presName="rootText" presStyleLbl="node4" presStyleIdx="0" presStyleCnt="4">
        <dgm:presLayoutVars>
          <dgm:chPref val="3"/>
        </dgm:presLayoutVars>
      </dgm:prSet>
      <dgm:spPr/>
    </dgm:pt>
    <dgm:pt modelId="{D387B4A2-0769-4A31-BA6A-E78ED610D466}" type="pres">
      <dgm:prSet presAssocID="{908D69AC-1D33-486F-8BF1-779C65250CE2}" presName="rootConnector" presStyleLbl="node4" presStyleIdx="0" presStyleCnt="4"/>
      <dgm:spPr/>
    </dgm:pt>
    <dgm:pt modelId="{7F31D86E-147F-4BC5-8D58-C3474ED8D4D5}" type="pres">
      <dgm:prSet presAssocID="{908D69AC-1D33-486F-8BF1-779C65250CE2}" presName="hierChild4" presStyleCnt="0"/>
      <dgm:spPr/>
    </dgm:pt>
    <dgm:pt modelId="{592E69BF-AE24-43B3-9374-D65948125808}" type="pres">
      <dgm:prSet presAssocID="{908D69AC-1D33-486F-8BF1-779C65250CE2}" presName="hierChild5" presStyleCnt="0"/>
      <dgm:spPr/>
    </dgm:pt>
    <dgm:pt modelId="{DA4A0346-2101-4D97-9CDA-6AA8505F3141}" type="pres">
      <dgm:prSet presAssocID="{8F21C2F5-EC85-421A-A3DA-1F7960974AB4}" presName="hierChild5" presStyleCnt="0"/>
      <dgm:spPr/>
    </dgm:pt>
    <dgm:pt modelId="{5E89CBE4-EE0D-4327-ACE5-A50083909531}" type="pres">
      <dgm:prSet presAssocID="{F62FA414-1663-46BA-84A8-162D1E8D4AA5}" presName="Name35" presStyleLbl="parChTrans1D3" presStyleIdx="1" presStyleCnt="9"/>
      <dgm:spPr/>
    </dgm:pt>
    <dgm:pt modelId="{E8F6BF0D-0D70-4031-8768-2C7AB8421330}" type="pres">
      <dgm:prSet presAssocID="{2E4551E2-EA1D-4550-B841-7DD2E0858CEB}" presName="hierRoot2" presStyleCnt="0">
        <dgm:presLayoutVars>
          <dgm:hierBranch val="init"/>
        </dgm:presLayoutVars>
      </dgm:prSet>
      <dgm:spPr/>
    </dgm:pt>
    <dgm:pt modelId="{443AC952-C226-4FAC-A2EE-F33D161EBDEC}" type="pres">
      <dgm:prSet presAssocID="{2E4551E2-EA1D-4550-B841-7DD2E0858CEB}" presName="rootComposite" presStyleCnt="0"/>
      <dgm:spPr/>
    </dgm:pt>
    <dgm:pt modelId="{B5E13ED9-8873-45EC-9492-2BEBB0A822D1}" type="pres">
      <dgm:prSet presAssocID="{2E4551E2-EA1D-4550-B841-7DD2E0858CEB}" presName="rootText" presStyleLbl="node3" presStyleIdx="1" presStyleCnt="9">
        <dgm:presLayoutVars>
          <dgm:chPref val="3"/>
        </dgm:presLayoutVars>
      </dgm:prSet>
      <dgm:spPr/>
    </dgm:pt>
    <dgm:pt modelId="{61E5AAF5-BC89-4AD7-8D28-DD37FB622B86}" type="pres">
      <dgm:prSet presAssocID="{2E4551E2-EA1D-4550-B841-7DD2E0858CEB}" presName="rootConnector" presStyleLbl="node3" presStyleIdx="1" presStyleCnt="9"/>
      <dgm:spPr/>
    </dgm:pt>
    <dgm:pt modelId="{695BAA81-E5F7-48E4-9551-7A9E2BB3C05F}" type="pres">
      <dgm:prSet presAssocID="{2E4551E2-EA1D-4550-B841-7DD2E0858CEB}" presName="hierChild4" presStyleCnt="0"/>
      <dgm:spPr/>
    </dgm:pt>
    <dgm:pt modelId="{01441C3E-010D-4523-B1ED-77F943F07A8C}" type="pres">
      <dgm:prSet presAssocID="{0FA4310C-9600-490C-98FE-9BB6C6DAC5D8}" presName="Name37" presStyleLbl="parChTrans1D4" presStyleIdx="1" presStyleCnt="4"/>
      <dgm:spPr/>
    </dgm:pt>
    <dgm:pt modelId="{9ACE3D2A-A035-4EB5-85AB-ED99B35FB284}" type="pres">
      <dgm:prSet presAssocID="{4351F441-AFFA-4EFA-921B-52F9DEB745F7}" presName="hierRoot2" presStyleCnt="0">
        <dgm:presLayoutVars>
          <dgm:hierBranch val="init"/>
        </dgm:presLayoutVars>
      </dgm:prSet>
      <dgm:spPr/>
    </dgm:pt>
    <dgm:pt modelId="{6394C4AF-4A93-4BFB-9F95-8D06C3BAEDBE}" type="pres">
      <dgm:prSet presAssocID="{4351F441-AFFA-4EFA-921B-52F9DEB745F7}" presName="rootComposite" presStyleCnt="0"/>
      <dgm:spPr/>
    </dgm:pt>
    <dgm:pt modelId="{F9F1BD0C-CE50-41E1-9963-FBA1770AE492}" type="pres">
      <dgm:prSet presAssocID="{4351F441-AFFA-4EFA-921B-52F9DEB745F7}" presName="rootText" presStyleLbl="node4" presStyleIdx="1" presStyleCnt="4">
        <dgm:presLayoutVars>
          <dgm:chPref val="3"/>
        </dgm:presLayoutVars>
      </dgm:prSet>
      <dgm:spPr/>
    </dgm:pt>
    <dgm:pt modelId="{738C61E9-8855-4F34-9492-559F8ACFE9FC}" type="pres">
      <dgm:prSet presAssocID="{4351F441-AFFA-4EFA-921B-52F9DEB745F7}" presName="rootConnector" presStyleLbl="node4" presStyleIdx="1" presStyleCnt="4"/>
      <dgm:spPr/>
    </dgm:pt>
    <dgm:pt modelId="{056D4270-5B9C-46EC-ADCF-B21687CE1036}" type="pres">
      <dgm:prSet presAssocID="{4351F441-AFFA-4EFA-921B-52F9DEB745F7}" presName="hierChild4" presStyleCnt="0"/>
      <dgm:spPr/>
    </dgm:pt>
    <dgm:pt modelId="{0B07E421-964F-4547-BF8B-E4AC42BFCCF1}" type="pres">
      <dgm:prSet presAssocID="{4351F441-AFFA-4EFA-921B-52F9DEB745F7}" presName="hierChild5" presStyleCnt="0"/>
      <dgm:spPr/>
    </dgm:pt>
    <dgm:pt modelId="{391071C0-12AC-459D-9E5A-59E17B77FF41}" type="pres">
      <dgm:prSet presAssocID="{573EFEAD-856B-4287-91B1-02EEBB38387F}" presName="Name37" presStyleLbl="parChTrans1D4" presStyleIdx="2" presStyleCnt="4"/>
      <dgm:spPr/>
    </dgm:pt>
    <dgm:pt modelId="{66D9D84F-F669-4774-86E5-DCCCC6E28D05}" type="pres">
      <dgm:prSet presAssocID="{681174BC-F88B-4533-80F8-4394FA90BE32}" presName="hierRoot2" presStyleCnt="0">
        <dgm:presLayoutVars>
          <dgm:hierBranch val="init"/>
        </dgm:presLayoutVars>
      </dgm:prSet>
      <dgm:spPr/>
    </dgm:pt>
    <dgm:pt modelId="{601A6E01-0147-4228-94FC-1B2FC00A0CC8}" type="pres">
      <dgm:prSet presAssocID="{681174BC-F88B-4533-80F8-4394FA90BE32}" presName="rootComposite" presStyleCnt="0"/>
      <dgm:spPr/>
    </dgm:pt>
    <dgm:pt modelId="{92E9DBC7-E322-4490-AB9F-7730C1F8EBBB}" type="pres">
      <dgm:prSet presAssocID="{681174BC-F88B-4533-80F8-4394FA90BE32}" presName="rootText" presStyleLbl="node4" presStyleIdx="2" presStyleCnt="4">
        <dgm:presLayoutVars>
          <dgm:chPref val="3"/>
        </dgm:presLayoutVars>
      </dgm:prSet>
      <dgm:spPr/>
    </dgm:pt>
    <dgm:pt modelId="{E331A076-A1BE-4C38-A83D-A4E778AC68D7}" type="pres">
      <dgm:prSet presAssocID="{681174BC-F88B-4533-80F8-4394FA90BE32}" presName="rootConnector" presStyleLbl="node4" presStyleIdx="2" presStyleCnt="4"/>
      <dgm:spPr/>
    </dgm:pt>
    <dgm:pt modelId="{57155ED2-BCD6-444C-BF4F-56F7A4B61F96}" type="pres">
      <dgm:prSet presAssocID="{681174BC-F88B-4533-80F8-4394FA90BE32}" presName="hierChild4" presStyleCnt="0"/>
      <dgm:spPr/>
    </dgm:pt>
    <dgm:pt modelId="{A67239B2-B4C0-46A6-A4CC-724E3CCA4834}" type="pres">
      <dgm:prSet presAssocID="{681174BC-F88B-4533-80F8-4394FA90BE32}" presName="hierChild5" presStyleCnt="0"/>
      <dgm:spPr/>
    </dgm:pt>
    <dgm:pt modelId="{9DBD5A13-A53F-4E58-B3B8-AEFF15877715}" type="pres">
      <dgm:prSet presAssocID="{2E4551E2-EA1D-4550-B841-7DD2E0858CEB}" presName="hierChild5" presStyleCnt="0"/>
      <dgm:spPr/>
    </dgm:pt>
    <dgm:pt modelId="{672114B5-6367-4CF2-825D-103211FC5596}" type="pres">
      <dgm:prSet presAssocID="{53F8E285-6326-44ED-AD20-4AE744C3EBF7}" presName="Name35" presStyleLbl="parChTrans1D3" presStyleIdx="2" presStyleCnt="9"/>
      <dgm:spPr/>
    </dgm:pt>
    <dgm:pt modelId="{1ADAB48B-EFB1-4597-9F50-0EAD1009E347}" type="pres">
      <dgm:prSet presAssocID="{994CD86A-7855-4E76-8817-63C4FF639D3D}" presName="hierRoot2" presStyleCnt="0">
        <dgm:presLayoutVars>
          <dgm:hierBranch val="init"/>
        </dgm:presLayoutVars>
      </dgm:prSet>
      <dgm:spPr/>
    </dgm:pt>
    <dgm:pt modelId="{82E1A1B5-D6C9-44E2-9892-A39272981637}" type="pres">
      <dgm:prSet presAssocID="{994CD86A-7855-4E76-8817-63C4FF639D3D}" presName="rootComposite" presStyleCnt="0"/>
      <dgm:spPr/>
    </dgm:pt>
    <dgm:pt modelId="{E0158346-0152-4CC0-917F-BC478DFAA612}" type="pres">
      <dgm:prSet presAssocID="{994CD86A-7855-4E76-8817-63C4FF639D3D}" presName="rootText" presStyleLbl="node3" presStyleIdx="2" presStyleCnt="9">
        <dgm:presLayoutVars>
          <dgm:chPref val="3"/>
        </dgm:presLayoutVars>
      </dgm:prSet>
      <dgm:spPr/>
    </dgm:pt>
    <dgm:pt modelId="{1F1DBDCE-1940-4591-B031-724C771C15EC}" type="pres">
      <dgm:prSet presAssocID="{994CD86A-7855-4E76-8817-63C4FF639D3D}" presName="rootConnector" presStyleLbl="node3" presStyleIdx="2" presStyleCnt="9"/>
      <dgm:spPr/>
    </dgm:pt>
    <dgm:pt modelId="{3C0E9E3A-2F70-4291-8784-84AD3C8CE193}" type="pres">
      <dgm:prSet presAssocID="{994CD86A-7855-4E76-8817-63C4FF639D3D}" presName="hierChild4" presStyleCnt="0"/>
      <dgm:spPr/>
    </dgm:pt>
    <dgm:pt modelId="{4FC3D380-CC30-48F5-81E7-A6FC7FC217A7}" type="pres">
      <dgm:prSet presAssocID="{994CD86A-7855-4E76-8817-63C4FF639D3D}" presName="hierChild5" presStyleCnt="0"/>
      <dgm:spPr/>
    </dgm:pt>
    <dgm:pt modelId="{655C64DF-768A-43BE-AAA4-2ADBD6E0899A}" type="pres">
      <dgm:prSet presAssocID="{4CD3C1F9-13E7-4DFF-A4CA-4F5272CA85AB}" presName="Name35" presStyleLbl="parChTrans1D3" presStyleIdx="3" presStyleCnt="9"/>
      <dgm:spPr/>
    </dgm:pt>
    <dgm:pt modelId="{61DBDB6C-ED79-4558-B425-7DC41BA01CA3}" type="pres">
      <dgm:prSet presAssocID="{617F7378-BE80-43D5-BFC9-74BFA261996A}" presName="hierRoot2" presStyleCnt="0">
        <dgm:presLayoutVars>
          <dgm:hierBranch val="init"/>
        </dgm:presLayoutVars>
      </dgm:prSet>
      <dgm:spPr/>
    </dgm:pt>
    <dgm:pt modelId="{7CFD01D5-0979-45E4-8A57-751138BC3EAE}" type="pres">
      <dgm:prSet presAssocID="{617F7378-BE80-43D5-BFC9-74BFA261996A}" presName="rootComposite" presStyleCnt="0"/>
      <dgm:spPr/>
    </dgm:pt>
    <dgm:pt modelId="{B4D5A572-00EA-403E-BF5F-81A78F2C09C7}" type="pres">
      <dgm:prSet presAssocID="{617F7378-BE80-43D5-BFC9-74BFA261996A}" presName="rootText" presStyleLbl="node3" presStyleIdx="3" presStyleCnt="9">
        <dgm:presLayoutVars>
          <dgm:chPref val="3"/>
        </dgm:presLayoutVars>
      </dgm:prSet>
      <dgm:spPr/>
    </dgm:pt>
    <dgm:pt modelId="{56CD3CDA-688C-4A08-90D1-CA6024A898C0}" type="pres">
      <dgm:prSet presAssocID="{617F7378-BE80-43D5-BFC9-74BFA261996A}" presName="rootConnector" presStyleLbl="node3" presStyleIdx="3" presStyleCnt="9"/>
      <dgm:spPr/>
    </dgm:pt>
    <dgm:pt modelId="{31F4F98D-49AD-4D50-A572-28E7861C7D86}" type="pres">
      <dgm:prSet presAssocID="{617F7378-BE80-43D5-BFC9-74BFA261996A}" presName="hierChild4" presStyleCnt="0"/>
      <dgm:spPr/>
    </dgm:pt>
    <dgm:pt modelId="{92182E2B-2EB5-4B2C-A46F-386191471936}" type="pres">
      <dgm:prSet presAssocID="{617F7378-BE80-43D5-BFC9-74BFA261996A}" presName="hierChild5" presStyleCnt="0"/>
      <dgm:spPr/>
    </dgm:pt>
    <dgm:pt modelId="{480A22F1-EA61-4979-AAD1-C65459340A8E}" type="pres">
      <dgm:prSet presAssocID="{FC4F4263-D155-46A9-98A0-5136952877E7}" presName="Name35" presStyleLbl="parChTrans1D3" presStyleIdx="4" presStyleCnt="9"/>
      <dgm:spPr/>
    </dgm:pt>
    <dgm:pt modelId="{B9D56C51-7461-4931-840D-42E040ACA7F5}" type="pres">
      <dgm:prSet presAssocID="{0F9DD92C-7A9C-49E4-B693-9516A2694BF5}" presName="hierRoot2" presStyleCnt="0">
        <dgm:presLayoutVars>
          <dgm:hierBranch val="init"/>
        </dgm:presLayoutVars>
      </dgm:prSet>
      <dgm:spPr/>
    </dgm:pt>
    <dgm:pt modelId="{04CF5EE5-C5AF-4567-99CC-5D784EABF61F}" type="pres">
      <dgm:prSet presAssocID="{0F9DD92C-7A9C-49E4-B693-9516A2694BF5}" presName="rootComposite" presStyleCnt="0"/>
      <dgm:spPr/>
    </dgm:pt>
    <dgm:pt modelId="{CA27B5BB-1BB8-4467-9AD4-ABAA1E8ED5B2}" type="pres">
      <dgm:prSet presAssocID="{0F9DD92C-7A9C-49E4-B693-9516A2694BF5}" presName="rootText" presStyleLbl="node3" presStyleIdx="4" presStyleCnt="9">
        <dgm:presLayoutVars>
          <dgm:chPref val="3"/>
        </dgm:presLayoutVars>
      </dgm:prSet>
      <dgm:spPr/>
    </dgm:pt>
    <dgm:pt modelId="{F9177D4C-783E-45AE-B983-5408C1492CE5}" type="pres">
      <dgm:prSet presAssocID="{0F9DD92C-7A9C-49E4-B693-9516A2694BF5}" presName="rootConnector" presStyleLbl="node3" presStyleIdx="4" presStyleCnt="9"/>
      <dgm:spPr/>
    </dgm:pt>
    <dgm:pt modelId="{4F3D753A-AD39-4C7E-8DB3-743135EAEB34}" type="pres">
      <dgm:prSet presAssocID="{0F9DD92C-7A9C-49E4-B693-9516A2694BF5}" presName="hierChild4" presStyleCnt="0"/>
      <dgm:spPr/>
    </dgm:pt>
    <dgm:pt modelId="{56D0ABB6-2431-49E3-A6AE-702EF66008D5}" type="pres">
      <dgm:prSet presAssocID="{0F9DD92C-7A9C-49E4-B693-9516A2694BF5}" presName="hierChild5" presStyleCnt="0"/>
      <dgm:spPr/>
    </dgm:pt>
    <dgm:pt modelId="{F4BB1487-1527-48FD-801E-9A3CD658D02C}" type="pres">
      <dgm:prSet presAssocID="{DF14B906-AF6A-4652-BF7E-DEE04FE81C36}" presName="Name35" presStyleLbl="parChTrans1D3" presStyleIdx="5" presStyleCnt="9"/>
      <dgm:spPr/>
    </dgm:pt>
    <dgm:pt modelId="{EC57CBCE-6E02-4284-9538-62917797C60F}" type="pres">
      <dgm:prSet presAssocID="{78843215-291F-4D22-9845-06F2C1C104EA}" presName="hierRoot2" presStyleCnt="0">
        <dgm:presLayoutVars>
          <dgm:hierBranch val="init"/>
        </dgm:presLayoutVars>
      </dgm:prSet>
      <dgm:spPr/>
    </dgm:pt>
    <dgm:pt modelId="{B6B6D630-16A8-4F1E-B1C2-C063ADB5C9BF}" type="pres">
      <dgm:prSet presAssocID="{78843215-291F-4D22-9845-06F2C1C104EA}" presName="rootComposite" presStyleCnt="0"/>
      <dgm:spPr/>
    </dgm:pt>
    <dgm:pt modelId="{FF05AFDE-CB9A-4C46-A5BD-E460F68FA249}" type="pres">
      <dgm:prSet presAssocID="{78843215-291F-4D22-9845-06F2C1C104EA}" presName="rootText" presStyleLbl="node3" presStyleIdx="5" presStyleCnt="9">
        <dgm:presLayoutVars>
          <dgm:chPref val="3"/>
        </dgm:presLayoutVars>
      </dgm:prSet>
      <dgm:spPr/>
    </dgm:pt>
    <dgm:pt modelId="{563049D8-FEAC-4B2F-9705-0FD997183530}" type="pres">
      <dgm:prSet presAssocID="{78843215-291F-4D22-9845-06F2C1C104EA}" presName="rootConnector" presStyleLbl="node3" presStyleIdx="5" presStyleCnt="9"/>
      <dgm:spPr/>
    </dgm:pt>
    <dgm:pt modelId="{109A56E0-5383-4F3F-8AF6-565E9FFB98C3}" type="pres">
      <dgm:prSet presAssocID="{78843215-291F-4D22-9845-06F2C1C104EA}" presName="hierChild4" presStyleCnt="0"/>
      <dgm:spPr/>
    </dgm:pt>
    <dgm:pt modelId="{154B65B4-BA70-45A1-9041-EB0D588E68B8}" type="pres">
      <dgm:prSet presAssocID="{78843215-291F-4D22-9845-06F2C1C104EA}" presName="hierChild5" presStyleCnt="0"/>
      <dgm:spPr/>
    </dgm:pt>
    <dgm:pt modelId="{48125A7C-316F-433B-A65A-3F2E3B4FFA1F}" type="pres">
      <dgm:prSet presAssocID="{4C82F99A-4A4F-469F-9B72-FF4A5632BDCE}" presName="Name35" presStyleLbl="parChTrans1D3" presStyleIdx="6" presStyleCnt="9"/>
      <dgm:spPr/>
    </dgm:pt>
    <dgm:pt modelId="{C5A964CF-23D4-41D8-BE29-DC6BB0309296}" type="pres">
      <dgm:prSet presAssocID="{D9D2303B-C89D-47F8-9F55-F53DE7C023AE}" presName="hierRoot2" presStyleCnt="0">
        <dgm:presLayoutVars>
          <dgm:hierBranch val="init"/>
        </dgm:presLayoutVars>
      </dgm:prSet>
      <dgm:spPr/>
    </dgm:pt>
    <dgm:pt modelId="{D3B69000-C5E9-4CFA-B015-F957774822F6}" type="pres">
      <dgm:prSet presAssocID="{D9D2303B-C89D-47F8-9F55-F53DE7C023AE}" presName="rootComposite" presStyleCnt="0"/>
      <dgm:spPr/>
    </dgm:pt>
    <dgm:pt modelId="{A7D09744-0633-4C01-A82E-17659E375CF1}" type="pres">
      <dgm:prSet presAssocID="{D9D2303B-C89D-47F8-9F55-F53DE7C023AE}" presName="rootText" presStyleLbl="node3" presStyleIdx="6" presStyleCnt="9">
        <dgm:presLayoutVars>
          <dgm:chPref val="3"/>
        </dgm:presLayoutVars>
      </dgm:prSet>
      <dgm:spPr/>
    </dgm:pt>
    <dgm:pt modelId="{9D021B4C-118D-4AFE-99AA-4CD4F562E9AF}" type="pres">
      <dgm:prSet presAssocID="{D9D2303B-C89D-47F8-9F55-F53DE7C023AE}" presName="rootConnector" presStyleLbl="node3" presStyleIdx="6" presStyleCnt="9"/>
      <dgm:spPr/>
    </dgm:pt>
    <dgm:pt modelId="{C88EF847-224D-46C7-B699-682B878048B1}" type="pres">
      <dgm:prSet presAssocID="{D9D2303B-C89D-47F8-9F55-F53DE7C023AE}" presName="hierChild4" presStyleCnt="0"/>
      <dgm:spPr/>
    </dgm:pt>
    <dgm:pt modelId="{FA765386-371E-4BEE-9DCF-D3BD4D7B7BFE}" type="pres">
      <dgm:prSet presAssocID="{84ECDB44-07FA-4C8D-9A09-809F8188A9CF}" presName="Name37" presStyleLbl="parChTrans1D4" presStyleIdx="3" presStyleCnt="4"/>
      <dgm:spPr/>
    </dgm:pt>
    <dgm:pt modelId="{C17E3BDB-F759-4502-B07A-98AF7BB3BE38}" type="pres">
      <dgm:prSet presAssocID="{C44BD29B-9A27-4225-8299-5BB21DA3FE1C}" presName="hierRoot2" presStyleCnt="0">
        <dgm:presLayoutVars>
          <dgm:hierBranch val="init"/>
        </dgm:presLayoutVars>
      </dgm:prSet>
      <dgm:spPr/>
    </dgm:pt>
    <dgm:pt modelId="{3EE45764-641B-415A-8B76-84CD6E2FCC1A}" type="pres">
      <dgm:prSet presAssocID="{C44BD29B-9A27-4225-8299-5BB21DA3FE1C}" presName="rootComposite" presStyleCnt="0"/>
      <dgm:spPr/>
    </dgm:pt>
    <dgm:pt modelId="{3A200E2F-4E74-48F2-95EE-3FC1588C1B63}" type="pres">
      <dgm:prSet presAssocID="{C44BD29B-9A27-4225-8299-5BB21DA3FE1C}" presName="rootText" presStyleLbl="node4" presStyleIdx="3" presStyleCnt="4">
        <dgm:presLayoutVars>
          <dgm:chPref val="3"/>
        </dgm:presLayoutVars>
      </dgm:prSet>
      <dgm:spPr/>
    </dgm:pt>
    <dgm:pt modelId="{82488D96-E487-4A43-8FF1-3B381BE9D78F}" type="pres">
      <dgm:prSet presAssocID="{C44BD29B-9A27-4225-8299-5BB21DA3FE1C}" presName="rootConnector" presStyleLbl="node4" presStyleIdx="3" presStyleCnt="4"/>
      <dgm:spPr/>
    </dgm:pt>
    <dgm:pt modelId="{8A0A1A23-EFA8-4668-AF75-229450DAFC30}" type="pres">
      <dgm:prSet presAssocID="{C44BD29B-9A27-4225-8299-5BB21DA3FE1C}" presName="hierChild4" presStyleCnt="0"/>
      <dgm:spPr/>
    </dgm:pt>
    <dgm:pt modelId="{60FC6A4B-E421-493E-95CA-606DA3035ABD}" type="pres">
      <dgm:prSet presAssocID="{C44BD29B-9A27-4225-8299-5BB21DA3FE1C}" presName="hierChild5" presStyleCnt="0"/>
      <dgm:spPr/>
    </dgm:pt>
    <dgm:pt modelId="{E35CA57A-8B00-49D1-98DB-C29E9B0945F9}" type="pres">
      <dgm:prSet presAssocID="{D9D2303B-C89D-47F8-9F55-F53DE7C023AE}" presName="hierChild5" presStyleCnt="0"/>
      <dgm:spPr/>
    </dgm:pt>
    <dgm:pt modelId="{06B913A5-44F8-4471-BA8C-AC0FE2DD3DBA}" type="pres">
      <dgm:prSet presAssocID="{58E166B2-6C3F-4348-A1B0-A9E308B30B3B}" presName="Name35" presStyleLbl="parChTrans1D3" presStyleIdx="7" presStyleCnt="9"/>
      <dgm:spPr/>
    </dgm:pt>
    <dgm:pt modelId="{4130867C-D661-4FB8-8049-2C5707904BDC}" type="pres">
      <dgm:prSet presAssocID="{AAFED5CA-C408-4FAE-ADD5-C1A08BCCBEE9}" presName="hierRoot2" presStyleCnt="0">
        <dgm:presLayoutVars>
          <dgm:hierBranch val="init"/>
        </dgm:presLayoutVars>
      </dgm:prSet>
      <dgm:spPr/>
    </dgm:pt>
    <dgm:pt modelId="{CAAE57D1-C744-41A0-9F76-2D0F132E9951}" type="pres">
      <dgm:prSet presAssocID="{AAFED5CA-C408-4FAE-ADD5-C1A08BCCBEE9}" presName="rootComposite" presStyleCnt="0"/>
      <dgm:spPr/>
    </dgm:pt>
    <dgm:pt modelId="{B78E3648-9B64-4B6F-9ED3-3201F68B006E}" type="pres">
      <dgm:prSet presAssocID="{AAFED5CA-C408-4FAE-ADD5-C1A08BCCBEE9}" presName="rootText" presStyleLbl="node3" presStyleIdx="7" presStyleCnt="9">
        <dgm:presLayoutVars>
          <dgm:chPref val="3"/>
        </dgm:presLayoutVars>
      </dgm:prSet>
      <dgm:spPr/>
    </dgm:pt>
    <dgm:pt modelId="{44C71746-B7E8-4EF6-A578-BCAAF540425C}" type="pres">
      <dgm:prSet presAssocID="{AAFED5CA-C408-4FAE-ADD5-C1A08BCCBEE9}" presName="rootConnector" presStyleLbl="node3" presStyleIdx="7" presStyleCnt="9"/>
      <dgm:spPr/>
    </dgm:pt>
    <dgm:pt modelId="{1A02BDED-3D05-463D-AE44-B3F7F4BFDC7D}" type="pres">
      <dgm:prSet presAssocID="{AAFED5CA-C408-4FAE-ADD5-C1A08BCCBEE9}" presName="hierChild4" presStyleCnt="0"/>
      <dgm:spPr/>
    </dgm:pt>
    <dgm:pt modelId="{28F7CFEE-93D0-43C4-8158-B22C7D8CAF4C}" type="pres">
      <dgm:prSet presAssocID="{AAFED5CA-C408-4FAE-ADD5-C1A08BCCBEE9}" presName="hierChild5" presStyleCnt="0"/>
      <dgm:spPr/>
    </dgm:pt>
    <dgm:pt modelId="{8FBA2C00-2649-41C5-8A60-8759E63C7064}" type="pres">
      <dgm:prSet presAssocID="{D1C683C8-0D00-4E2B-A9D1-D0FB6FAE12C2}" presName="Name35" presStyleLbl="parChTrans1D3" presStyleIdx="8" presStyleCnt="9"/>
      <dgm:spPr/>
    </dgm:pt>
    <dgm:pt modelId="{C0C7FEE9-8A21-43F0-B6F5-D10E06B84DC9}" type="pres">
      <dgm:prSet presAssocID="{15C55352-000F-459B-91BF-2170E8067D3B}" presName="hierRoot2" presStyleCnt="0">
        <dgm:presLayoutVars>
          <dgm:hierBranch val="init"/>
        </dgm:presLayoutVars>
      </dgm:prSet>
      <dgm:spPr/>
    </dgm:pt>
    <dgm:pt modelId="{C2B82E74-C4C4-436C-8F5D-3CC718C624E9}" type="pres">
      <dgm:prSet presAssocID="{15C55352-000F-459B-91BF-2170E8067D3B}" presName="rootComposite" presStyleCnt="0"/>
      <dgm:spPr/>
    </dgm:pt>
    <dgm:pt modelId="{AF6603AF-685D-4448-B691-D1456C96DC99}" type="pres">
      <dgm:prSet presAssocID="{15C55352-000F-459B-91BF-2170E8067D3B}" presName="rootText" presStyleLbl="node3" presStyleIdx="8" presStyleCnt="9">
        <dgm:presLayoutVars>
          <dgm:chPref val="3"/>
        </dgm:presLayoutVars>
      </dgm:prSet>
      <dgm:spPr/>
    </dgm:pt>
    <dgm:pt modelId="{E99A1E31-0EDD-4902-BA49-801D8990BEF7}" type="pres">
      <dgm:prSet presAssocID="{15C55352-000F-459B-91BF-2170E8067D3B}" presName="rootConnector" presStyleLbl="node3" presStyleIdx="8" presStyleCnt="9"/>
      <dgm:spPr/>
    </dgm:pt>
    <dgm:pt modelId="{01B4EA20-4EED-4E47-8A47-D61A8C2B2B64}" type="pres">
      <dgm:prSet presAssocID="{15C55352-000F-459B-91BF-2170E8067D3B}" presName="hierChild4" presStyleCnt="0"/>
      <dgm:spPr/>
    </dgm:pt>
    <dgm:pt modelId="{A0D8B4F8-15BA-4776-B963-10DD61D06D08}" type="pres">
      <dgm:prSet presAssocID="{15C55352-000F-459B-91BF-2170E8067D3B}" presName="hierChild5" presStyleCnt="0"/>
      <dgm:spPr/>
    </dgm:pt>
    <dgm:pt modelId="{8B62CA8B-393C-42AE-A74B-9476D36B9BC0}" type="pres">
      <dgm:prSet presAssocID="{1D0C4E53-319C-4C6A-A702-7083AFC1322D}" presName="hierChild5" presStyleCnt="0"/>
      <dgm:spPr/>
    </dgm:pt>
    <dgm:pt modelId="{E9B8435F-D013-4E52-A06F-D39B069D23CF}" type="pres">
      <dgm:prSet presAssocID="{A497EF09-6D00-4ECD-AC05-8FEE21C6DCA7}" presName="hierChild3" presStyleCnt="0"/>
      <dgm:spPr/>
    </dgm:pt>
  </dgm:ptLst>
  <dgm:cxnLst>
    <dgm:cxn modelId="{C3924100-C9F7-4226-B376-C431221AE057}" type="presOf" srcId="{8F21C2F5-EC85-421A-A3DA-1F7960974AB4}" destId="{CE3D6EFD-F7BE-41E9-9BF5-92DB47C19A82}" srcOrd="1" destOrd="0" presId="urn:microsoft.com/office/officeart/2005/8/layout/orgChart1"/>
    <dgm:cxn modelId="{C422D703-4A4C-4E7B-860A-82D02CD8BA84}" srcId="{8F21C2F5-EC85-421A-A3DA-1F7960974AB4}" destId="{908D69AC-1D33-486F-8BF1-779C65250CE2}" srcOrd="0" destOrd="0" parTransId="{0F9CC95C-3E14-4C23-8CCF-B87834EF2587}" sibTransId="{345CE1A5-787A-423B-9331-BABBB88D3AD2}"/>
    <dgm:cxn modelId="{EB281704-DE4B-4BC3-964A-258A36F27823}" type="presOf" srcId="{994CD86A-7855-4E76-8817-63C4FF639D3D}" destId="{1F1DBDCE-1940-4591-B031-724C771C15EC}" srcOrd="1" destOrd="0" presId="urn:microsoft.com/office/officeart/2005/8/layout/orgChart1"/>
    <dgm:cxn modelId="{378D4712-904A-4300-B0E9-FC6F3D419FDF}" srcId="{D9D2303B-C89D-47F8-9F55-F53DE7C023AE}" destId="{C44BD29B-9A27-4225-8299-5BB21DA3FE1C}" srcOrd="0" destOrd="0" parTransId="{84ECDB44-07FA-4C8D-9A09-809F8188A9CF}" sibTransId="{59824A39-BEF7-4A63-B335-DC5BCED1666A}"/>
    <dgm:cxn modelId="{76C75A18-0408-4B7E-84B0-84059741FAB5}" srcId="{E53456A1-20F4-4AB3-AA90-0EAC256AD5B0}" destId="{A497EF09-6D00-4ECD-AC05-8FEE21C6DCA7}" srcOrd="0" destOrd="0" parTransId="{9DE5520A-277F-4233-9BEE-C9E7A1BF2234}" sibTransId="{1E671FF2-EADB-40E6-B9B6-B63EAAE1CBB5}"/>
    <dgm:cxn modelId="{AB7A8E1D-1E8C-4E03-9606-C04F64AB4FCD}" type="presOf" srcId="{C44BD29B-9A27-4225-8299-5BB21DA3FE1C}" destId="{3A200E2F-4E74-48F2-95EE-3FC1588C1B63}" srcOrd="0" destOrd="0" presId="urn:microsoft.com/office/officeart/2005/8/layout/orgChart1"/>
    <dgm:cxn modelId="{3635341E-C787-4A3C-BC13-CD372DA21184}" type="presOf" srcId="{E53456A1-20F4-4AB3-AA90-0EAC256AD5B0}" destId="{ED58BC2A-6AB1-4CB8-9D6C-577DE1A2E241}" srcOrd="0" destOrd="0" presId="urn:microsoft.com/office/officeart/2005/8/layout/orgChart1"/>
    <dgm:cxn modelId="{1C94401F-8C31-4AB6-9BA9-6AA89BC4C74E}" type="presOf" srcId="{D1C683C8-0D00-4E2B-A9D1-D0FB6FAE12C2}" destId="{8FBA2C00-2649-41C5-8A60-8759E63C7064}" srcOrd="0" destOrd="0" presId="urn:microsoft.com/office/officeart/2005/8/layout/orgChart1"/>
    <dgm:cxn modelId="{98BC491F-0B89-4CB9-985A-72F1F5EE83F2}" type="presOf" srcId="{617F7378-BE80-43D5-BFC9-74BFA261996A}" destId="{56CD3CDA-688C-4A08-90D1-CA6024A898C0}" srcOrd="1" destOrd="0" presId="urn:microsoft.com/office/officeart/2005/8/layout/orgChart1"/>
    <dgm:cxn modelId="{666BEF36-67C3-4479-9469-6CEF617DEADC}" srcId="{1D0C4E53-319C-4C6A-A702-7083AFC1322D}" destId="{994CD86A-7855-4E76-8817-63C4FF639D3D}" srcOrd="2" destOrd="0" parTransId="{53F8E285-6326-44ED-AD20-4AE744C3EBF7}" sibTransId="{C20D9354-12FB-489B-B911-584F0527FC50}"/>
    <dgm:cxn modelId="{33750639-F064-49AE-9939-F533172061B1}" type="presOf" srcId="{AAFED5CA-C408-4FAE-ADD5-C1A08BCCBEE9}" destId="{44C71746-B7E8-4EF6-A578-BCAAF540425C}" srcOrd="1" destOrd="0" presId="urn:microsoft.com/office/officeart/2005/8/layout/orgChart1"/>
    <dgm:cxn modelId="{CED8F73B-49E5-45AF-B712-E319D76410B2}" srcId="{1D0C4E53-319C-4C6A-A702-7083AFC1322D}" destId="{8F21C2F5-EC85-421A-A3DA-1F7960974AB4}" srcOrd="0" destOrd="0" parTransId="{C83A38BC-FE9C-4C69-96D5-81EA55693CD4}" sibTransId="{EC11ED61-1785-47B7-B788-151AF8CC810E}"/>
    <dgm:cxn modelId="{57201D43-CF32-4B8C-B401-B9670EFA082D}" type="presOf" srcId="{8F21C2F5-EC85-421A-A3DA-1F7960974AB4}" destId="{C8359124-6EB3-4EAD-B641-7B8C939B0582}" srcOrd="0" destOrd="0" presId="urn:microsoft.com/office/officeart/2005/8/layout/orgChart1"/>
    <dgm:cxn modelId="{7BF49263-EEF0-4D28-826E-4C62A907A931}" type="presOf" srcId="{908D69AC-1D33-486F-8BF1-779C65250CE2}" destId="{D387B4A2-0769-4A31-BA6A-E78ED610D466}" srcOrd="1" destOrd="0" presId="urn:microsoft.com/office/officeart/2005/8/layout/orgChart1"/>
    <dgm:cxn modelId="{5E3FC164-3BA7-493D-8809-548BB2D78685}" type="presOf" srcId="{A497EF09-6D00-4ECD-AC05-8FEE21C6DCA7}" destId="{6DD43B29-137C-443E-94AD-E35EF4F7BAD7}" srcOrd="0" destOrd="0" presId="urn:microsoft.com/office/officeart/2005/8/layout/orgChart1"/>
    <dgm:cxn modelId="{9498D965-2CDA-4900-93F5-04C6EEB91BE4}" srcId="{1D0C4E53-319C-4C6A-A702-7083AFC1322D}" destId="{15C55352-000F-459B-91BF-2170E8067D3B}" srcOrd="8" destOrd="0" parTransId="{D1C683C8-0D00-4E2B-A9D1-D0FB6FAE12C2}" sibTransId="{913E23BC-AB24-4264-A664-9A7B18B305F3}"/>
    <dgm:cxn modelId="{470C4667-7F3E-460D-8F57-8638307715C3}" type="presOf" srcId="{78843215-291F-4D22-9845-06F2C1C104EA}" destId="{563049D8-FEAC-4B2F-9705-0FD997183530}" srcOrd="1" destOrd="0" presId="urn:microsoft.com/office/officeart/2005/8/layout/orgChart1"/>
    <dgm:cxn modelId="{12BDF167-A618-4D70-9AC6-95B325A36670}" srcId="{1D0C4E53-319C-4C6A-A702-7083AFC1322D}" destId="{AAFED5CA-C408-4FAE-ADD5-C1A08BCCBEE9}" srcOrd="7" destOrd="0" parTransId="{58E166B2-6C3F-4348-A1B0-A9E308B30B3B}" sibTransId="{B2A6D398-011F-4409-97CB-0254783D6BB3}"/>
    <dgm:cxn modelId="{3006DF48-86D7-48A9-894A-DD1ADCA863E9}" type="presOf" srcId="{78843215-291F-4D22-9845-06F2C1C104EA}" destId="{FF05AFDE-CB9A-4C46-A5BD-E460F68FA249}" srcOrd="0" destOrd="0" presId="urn:microsoft.com/office/officeart/2005/8/layout/orgChart1"/>
    <dgm:cxn modelId="{7D7F1C6D-61D2-45D7-B444-586A820D445C}" type="presOf" srcId="{908D69AC-1D33-486F-8BF1-779C65250CE2}" destId="{1C035793-FB97-4FBA-8442-DC76BD358AB7}" srcOrd="0" destOrd="0" presId="urn:microsoft.com/office/officeart/2005/8/layout/orgChart1"/>
    <dgm:cxn modelId="{1D28A16E-DC72-45D2-88C0-EEA90FD22769}" type="presOf" srcId="{1D0C4E53-319C-4C6A-A702-7083AFC1322D}" destId="{023D88FC-EA72-4F68-8E29-5D39C1A0AD34}" srcOrd="0" destOrd="0" presId="urn:microsoft.com/office/officeart/2005/8/layout/orgChart1"/>
    <dgm:cxn modelId="{5DBB5771-D5C4-477C-87CF-A1F65100E729}" srcId="{1D0C4E53-319C-4C6A-A702-7083AFC1322D}" destId="{2E4551E2-EA1D-4550-B841-7DD2E0858CEB}" srcOrd="1" destOrd="0" parTransId="{F62FA414-1663-46BA-84A8-162D1E8D4AA5}" sibTransId="{F1B0FBB1-7261-4C9C-A8C3-DC0975E03BDD}"/>
    <dgm:cxn modelId="{9DC75C73-8683-40CE-B78C-7008444753D9}" type="presOf" srcId="{617F7378-BE80-43D5-BFC9-74BFA261996A}" destId="{B4D5A572-00EA-403E-BF5F-81A78F2C09C7}" srcOrd="0" destOrd="0" presId="urn:microsoft.com/office/officeart/2005/8/layout/orgChart1"/>
    <dgm:cxn modelId="{6AA09557-042B-478A-B761-176120027E2F}" type="presOf" srcId="{8BD9D299-3ECD-48CA-AE59-41F69AC5DD0D}" destId="{B8796669-F1ED-43C0-BF75-0AC52BA910E9}" srcOrd="0" destOrd="0" presId="urn:microsoft.com/office/officeart/2005/8/layout/orgChart1"/>
    <dgm:cxn modelId="{50A49C78-6B17-493C-8B16-EE3A7B1B9C0A}" type="presOf" srcId="{AAFED5CA-C408-4FAE-ADD5-C1A08BCCBEE9}" destId="{B78E3648-9B64-4B6F-9ED3-3201F68B006E}" srcOrd="0" destOrd="0" presId="urn:microsoft.com/office/officeart/2005/8/layout/orgChart1"/>
    <dgm:cxn modelId="{B3C0FD58-7F4C-4407-A029-C2FA446FDE99}" srcId="{1D0C4E53-319C-4C6A-A702-7083AFC1322D}" destId="{617F7378-BE80-43D5-BFC9-74BFA261996A}" srcOrd="3" destOrd="0" parTransId="{4CD3C1F9-13E7-4DFF-A4CA-4F5272CA85AB}" sibTransId="{C6FBCDFC-F417-4F1E-A1BC-B3B3611E3752}"/>
    <dgm:cxn modelId="{D9C5D57C-F937-404D-8BB1-AA4803EB4823}" type="presOf" srcId="{0FA4310C-9600-490C-98FE-9BB6C6DAC5D8}" destId="{01441C3E-010D-4523-B1ED-77F943F07A8C}" srcOrd="0" destOrd="0" presId="urn:microsoft.com/office/officeart/2005/8/layout/orgChart1"/>
    <dgm:cxn modelId="{F544A283-AAEC-49DB-A513-26DC507D68F8}" type="presOf" srcId="{573EFEAD-856B-4287-91B1-02EEBB38387F}" destId="{391071C0-12AC-459D-9E5A-59E17B77FF41}" srcOrd="0" destOrd="0" presId="urn:microsoft.com/office/officeart/2005/8/layout/orgChart1"/>
    <dgm:cxn modelId="{8DD28684-7DCE-4314-A03D-670F81B10255}" type="presOf" srcId="{4351F441-AFFA-4EFA-921B-52F9DEB745F7}" destId="{F9F1BD0C-CE50-41E1-9963-FBA1770AE492}" srcOrd="0" destOrd="0" presId="urn:microsoft.com/office/officeart/2005/8/layout/orgChart1"/>
    <dgm:cxn modelId="{240CC290-62A3-4495-A2B1-CB745CE1ACA6}" type="presOf" srcId="{C83A38BC-FE9C-4C69-96D5-81EA55693CD4}" destId="{BB59040D-FF68-44AF-B4C2-A377DBA1AC26}" srcOrd="0" destOrd="0" presId="urn:microsoft.com/office/officeart/2005/8/layout/orgChart1"/>
    <dgm:cxn modelId="{89E2AB92-98D0-45F8-BE0B-041A1C0EB56F}" type="presOf" srcId="{53F8E285-6326-44ED-AD20-4AE744C3EBF7}" destId="{672114B5-6367-4CF2-825D-103211FC5596}" srcOrd="0" destOrd="0" presId="urn:microsoft.com/office/officeart/2005/8/layout/orgChart1"/>
    <dgm:cxn modelId="{2803E995-958C-4D36-B353-7E7FD17BB60A}" type="presOf" srcId="{D9D2303B-C89D-47F8-9F55-F53DE7C023AE}" destId="{A7D09744-0633-4C01-A82E-17659E375CF1}" srcOrd="0" destOrd="0" presId="urn:microsoft.com/office/officeart/2005/8/layout/orgChart1"/>
    <dgm:cxn modelId="{A00C2598-B4FE-4A19-B4D5-6862B3A89CDA}" type="presOf" srcId="{4351F441-AFFA-4EFA-921B-52F9DEB745F7}" destId="{738C61E9-8855-4F34-9492-559F8ACFE9FC}" srcOrd="1" destOrd="0" presId="urn:microsoft.com/office/officeart/2005/8/layout/orgChart1"/>
    <dgm:cxn modelId="{2E30529A-2F72-4407-BC79-588AA4A880F0}" type="presOf" srcId="{994CD86A-7855-4E76-8817-63C4FF639D3D}" destId="{E0158346-0152-4CC0-917F-BC478DFAA612}" srcOrd="0" destOrd="0" presId="urn:microsoft.com/office/officeart/2005/8/layout/orgChart1"/>
    <dgm:cxn modelId="{2751029B-E0D0-4AA1-8215-57B3DC401FD4}" type="presOf" srcId="{A497EF09-6D00-4ECD-AC05-8FEE21C6DCA7}" destId="{9C394C2C-B0A4-4B2B-BE17-82832F7DDEB7}" srcOrd="1" destOrd="0" presId="urn:microsoft.com/office/officeart/2005/8/layout/orgChart1"/>
    <dgm:cxn modelId="{A5B0D69F-8462-4ADA-8469-3403338BC965}" type="presOf" srcId="{58E166B2-6C3F-4348-A1B0-A9E308B30B3B}" destId="{06B913A5-44F8-4471-BA8C-AC0FE2DD3DBA}" srcOrd="0" destOrd="0" presId="urn:microsoft.com/office/officeart/2005/8/layout/orgChart1"/>
    <dgm:cxn modelId="{7549A3A1-3760-4921-AB9A-60C818CC10E3}" srcId="{2E4551E2-EA1D-4550-B841-7DD2E0858CEB}" destId="{4351F441-AFFA-4EFA-921B-52F9DEB745F7}" srcOrd="0" destOrd="0" parTransId="{0FA4310C-9600-490C-98FE-9BB6C6DAC5D8}" sibTransId="{67AE17F8-6773-4683-B3E7-7937A520D266}"/>
    <dgm:cxn modelId="{8258B9A1-E5F3-4808-920A-B988DBEEB93A}" type="presOf" srcId="{2E4551E2-EA1D-4550-B841-7DD2E0858CEB}" destId="{B5E13ED9-8873-45EC-9492-2BEBB0A822D1}" srcOrd="0" destOrd="0" presId="urn:microsoft.com/office/officeart/2005/8/layout/orgChart1"/>
    <dgm:cxn modelId="{E71CC3A3-3DAF-43B1-A1F0-1D9ABD450503}" type="presOf" srcId="{15C55352-000F-459B-91BF-2170E8067D3B}" destId="{E99A1E31-0EDD-4902-BA49-801D8990BEF7}" srcOrd="1" destOrd="0" presId="urn:microsoft.com/office/officeart/2005/8/layout/orgChart1"/>
    <dgm:cxn modelId="{9FCF22A4-B674-465B-B35C-9C8D0252998A}" type="presOf" srcId="{C44BD29B-9A27-4225-8299-5BB21DA3FE1C}" destId="{82488D96-E487-4A43-8FF1-3B381BE9D78F}" srcOrd="1" destOrd="0" presId="urn:microsoft.com/office/officeart/2005/8/layout/orgChart1"/>
    <dgm:cxn modelId="{82E58DA4-89B3-4F30-BA16-E3D974249649}" srcId="{1D0C4E53-319C-4C6A-A702-7083AFC1322D}" destId="{0F9DD92C-7A9C-49E4-B693-9516A2694BF5}" srcOrd="4" destOrd="0" parTransId="{FC4F4263-D155-46A9-98A0-5136952877E7}" sibTransId="{FC1CF065-BDAC-4268-9A47-435F14B23A09}"/>
    <dgm:cxn modelId="{B966D1AC-0A86-4CD3-A58F-C9F18F60EE24}" type="presOf" srcId="{681174BC-F88B-4533-80F8-4394FA90BE32}" destId="{92E9DBC7-E322-4490-AB9F-7730C1F8EBBB}" srcOrd="0" destOrd="0" presId="urn:microsoft.com/office/officeart/2005/8/layout/orgChart1"/>
    <dgm:cxn modelId="{DE44C0AE-74C5-4155-B472-8FAC215BD8AB}" type="presOf" srcId="{D9D2303B-C89D-47F8-9F55-F53DE7C023AE}" destId="{9D021B4C-118D-4AFE-99AA-4CD4F562E9AF}" srcOrd="1" destOrd="0" presId="urn:microsoft.com/office/officeart/2005/8/layout/orgChart1"/>
    <dgm:cxn modelId="{005293AF-7A5E-448C-B8BB-911450D383B0}" srcId="{1D0C4E53-319C-4C6A-A702-7083AFC1322D}" destId="{78843215-291F-4D22-9845-06F2C1C104EA}" srcOrd="5" destOrd="0" parTransId="{DF14B906-AF6A-4652-BF7E-DEE04FE81C36}" sibTransId="{B847251C-4EAF-4B9B-8CD5-79F785E11853}"/>
    <dgm:cxn modelId="{258CEFAF-847F-4050-86B0-2FFC89288E43}" type="presOf" srcId="{F62FA414-1663-46BA-84A8-162D1E8D4AA5}" destId="{5E89CBE4-EE0D-4327-ACE5-A50083909531}" srcOrd="0" destOrd="0" presId="urn:microsoft.com/office/officeart/2005/8/layout/orgChart1"/>
    <dgm:cxn modelId="{CF4C7FB1-AA17-47BD-A50F-7C68F64D190D}" type="presOf" srcId="{DF14B906-AF6A-4652-BF7E-DEE04FE81C36}" destId="{F4BB1487-1527-48FD-801E-9A3CD658D02C}" srcOrd="0" destOrd="0" presId="urn:microsoft.com/office/officeart/2005/8/layout/orgChart1"/>
    <dgm:cxn modelId="{49C6CBB6-5ECB-4DEC-A503-52D0823EA6C4}" type="presOf" srcId="{15C55352-000F-459B-91BF-2170E8067D3B}" destId="{AF6603AF-685D-4448-B691-D1456C96DC99}" srcOrd="0" destOrd="0" presId="urn:microsoft.com/office/officeart/2005/8/layout/orgChart1"/>
    <dgm:cxn modelId="{8FED36C1-A07C-47B7-BF74-1717AC19BB15}" type="presOf" srcId="{1D0C4E53-319C-4C6A-A702-7083AFC1322D}" destId="{A2927061-6CE0-467B-A108-BD8CDF757ADD}" srcOrd="1" destOrd="0" presId="urn:microsoft.com/office/officeart/2005/8/layout/orgChart1"/>
    <dgm:cxn modelId="{25A35FC6-268B-4475-A241-4D254110038A}" type="presOf" srcId="{4C82F99A-4A4F-469F-9B72-FF4A5632BDCE}" destId="{48125A7C-316F-433B-A65A-3F2E3B4FFA1F}" srcOrd="0" destOrd="0" presId="urn:microsoft.com/office/officeart/2005/8/layout/orgChart1"/>
    <dgm:cxn modelId="{A8ADA9CC-AF3F-49E4-B9DE-DAA477366311}" type="presOf" srcId="{84ECDB44-07FA-4C8D-9A09-809F8188A9CF}" destId="{FA765386-371E-4BEE-9DCF-D3BD4D7B7BFE}" srcOrd="0" destOrd="0" presId="urn:microsoft.com/office/officeart/2005/8/layout/orgChart1"/>
    <dgm:cxn modelId="{FB442ACF-8A37-4D70-98BF-730359B97005}" type="presOf" srcId="{FC4F4263-D155-46A9-98A0-5136952877E7}" destId="{480A22F1-EA61-4979-AAD1-C65459340A8E}" srcOrd="0" destOrd="0" presId="urn:microsoft.com/office/officeart/2005/8/layout/orgChart1"/>
    <dgm:cxn modelId="{8D81BDD1-E185-4EF4-B02C-577635964743}" type="presOf" srcId="{0F9DD92C-7A9C-49E4-B693-9516A2694BF5}" destId="{F9177D4C-783E-45AE-B983-5408C1492CE5}" srcOrd="1" destOrd="0" presId="urn:microsoft.com/office/officeart/2005/8/layout/orgChart1"/>
    <dgm:cxn modelId="{15B7F6E3-C043-4EA5-993D-9DE6E5722296}" type="presOf" srcId="{4CD3C1F9-13E7-4DFF-A4CA-4F5272CA85AB}" destId="{655C64DF-768A-43BE-AAA4-2ADBD6E0899A}" srcOrd="0" destOrd="0" presId="urn:microsoft.com/office/officeart/2005/8/layout/orgChart1"/>
    <dgm:cxn modelId="{AD17D5E5-FFD1-48C9-80FF-51CB4F1E57AD}" type="presOf" srcId="{681174BC-F88B-4533-80F8-4394FA90BE32}" destId="{E331A076-A1BE-4C38-A83D-A4E778AC68D7}" srcOrd="1" destOrd="0" presId="urn:microsoft.com/office/officeart/2005/8/layout/orgChart1"/>
    <dgm:cxn modelId="{9F3D2BE8-1690-4E92-B070-2541522459CB}" type="presOf" srcId="{0F9CC95C-3E14-4C23-8CCF-B87834EF2587}" destId="{12006785-474D-4E8E-BC6E-D751E606D7D6}" srcOrd="0" destOrd="0" presId="urn:microsoft.com/office/officeart/2005/8/layout/orgChart1"/>
    <dgm:cxn modelId="{1C1297ED-9D4C-4870-B28E-AEA4E1FAB0DF}" type="presOf" srcId="{0F9DD92C-7A9C-49E4-B693-9516A2694BF5}" destId="{CA27B5BB-1BB8-4467-9AD4-ABAA1E8ED5B2}" srcOrd="0" destOrd="0" presId="urn:microsoft.com/office/officeart/2005/8/layout/orgChart1"/>
    <dgm:cxn modelId="{203C87F4-235C-4D51-832C-5B53D17EA56E}" srcId="{1D0C4E53-319C-4C6A-A702-7083AFC1322D}" destId="{D9D2303B-C89D-47F8-9F55-F53DE7C023AE}" srcOrd="6" destOrd="0" parTransId="{4C82F99A-4A4F-469F-9B72-FF4A5632BDCE}" sibTransId="{ECE522C5-5579-412B-BE6A-3E38D2CA3353}"/>
    <dgm:cxn modelId="{191787F5-9429-4B1E-953E-347BDAD111A2}" srcId="{2E4551E2-EA1D-4550-B841-7DD2E0858CEB}" destId="{681174BC-F88B-4533-80F8-4394FA90BE32}" srcOrd="1" destOrd="0" parTransId="{573EFEAD-856B-4287-91B1-02EEBB38387F}" sibTransId="{6618E22D-0B3A-4A37-966F-2C80E4A0CC3F}"/>
    <dgm:cxn modelId="{9F5A76F7-AD0E-40D5-9068-DD4264D0F4A1}" srcId="{A497EF09-6D00-4ECD-AC05-8FEE21C6DCA7}" destId="{1D0C4E53-319C-4C6A-A702-7083AFC1322D}" srcOrd="0" destOrd="0" parTransId="{8BD9D299-3ECD-48CA-AE59-41F69AC5DD0D}" sibTransId="{266E7950-C4DF-4974-AF19-238F0CD4E1A9}"/>
    <dgm:cxn modelId="{A60C09FF-4E80-4684-8793-8DB1670D5B6A}" type="presOf" srcId="{2E4551E2-EA1D-4550-B841-7DD2E0858CEB}" destId="{61E5AAF5-BC89-4AD7-8D28-DD37FB622B86}" srcOrd="1" destOrd="0" presId="urn:microsoft.com/office/officeart/2005/8/layout/orgChart1"/>
    <dgm:cxn modelId="{4A2AD6A6-8E1F-422A-B152-0796472A7EF8}" type="presParOf" srcId="{ED58BC2A-6AB1-4CB8-9D6C-577DE1A2E241}" destId="{754E0436-C0D4-470E-A0DF-46E408573AA3}" srcOrd="0" destOrd="0" presId="urn:microsoft.com/office/officeart/2005/8/layout/orgChart1"/>
    <dgm:cxn modelId="{2E29E100-3ED0-4318-ADA0-AC7C36E90E29}" type="presParOf" srcId="{754E0436-C0D4-470E-A0DF-46E408573AA3}" destId="{86719B36-BD44-41D2-A8DA-0D6CABC9972E}" srcOrd="0" destOrd="0" presId="urn:microsoft.com/office/officeart/2005/8/layout/orgChart1"/>
    <dgm:cxn modelId="{1527E13A-FC18-4D83-B133-8E02143A2D2C}" type="presParOf" srcId="{86719B36-BD44-41D2-A8DA-0D6CABC9972E}" destId="{6DD43B29-137C-443E-94AD-E35EF4F7BAD7}" srcOrd="0" destOrd="0" presId="urn:microsoft.com/office/officeart/2005/8/layout/orgChart1"/>
    <dgm:cxn modelId="{A2884DED-7584-4B7A-81E7-FB08802D1EFA}" type="presParOf" srcId="{86719B36-BD44-41D2-A8DA-0D6CABC9972E}" destId="{9C394C2C-B0A4-4B2B-BE17-82832F7DDEB7}" srcOrd="1" destOrd="0" presId="urn:microsoft.com/office/officeart/2005/8/layout/orgChart1"/>
    <dgm:cxn modelId="{3274CF5A-8835-44D7-94C7-75596B926A82}" type="presParOf" srcId="{754E0436-C0D4-470E-A0DF-46E408573AA3}" destId="{C8281C16-3C60-4D23-BD4C-4E674FC05D33}" srcOrd="1" destOrd="0" presId="urn:microsoft.com/office/officeart/2005/8/layout/orgChart1"/>
    <dgm:cxn modelId="{54344A1B-97CA-44D1-AD44-5F77785588BF}" type="presParOf" srcId="{C8281C16-3C60-4D23-BD4C-4E674FC05D33}" destId="{B8796669-F1ED-43C0-BF75-0AC52BA910E9}" srcOrd="0" destOrd="0" presId="urn:microsoft.com/office/officeart/2005/8/layout/orgChart1"/>
    <dgm:cxn modelId="{89EFEA32-5C60-4D8C-A15D-0E36E8220E91}" type="presParOf" srcId="{C8281C16-3C60-4D23-BD4C-4E674FC05D33}" destId="{DC473D53-2D12-4419-A279-FAB578C34759}" srcOrd="1" destOrd="0" presId="urn:microsoft.com/office/officeart/2005/8/layout/orgChart1"/>
    <dgm:cxn modelId="{D25AC8EF-F96A-4067-A294-FC28328EA7E9}" type="presParOf" srcId="{DC473D53-2D12-4419-A279-FAB578C34759}" destId="{64FE6EE5-1B77-442A-834E-851DEAA83450}" srcOrd="0" destOrd="0" presId="urn:microsoft.com/office/officeart/2005/8/layout/orgChart1"/>
    <dgm:cxn modelId="{7FAEF406-C7C0-4DBE-86F5-58E3E3D12F34}" type="presParOf" srcId="{64FE6EE5-1B77-442A-834E-851DEAA83450}" destId="{023D88FC-EA72-4F68-8E29-5D39C1A0AD34}" srcOrd="0" destOrd="0" presId="urn:microsoft.com/office/officeart/2005/8/layout/orgChart1"/>
    <dgm:cxn modelId="{DC632EBE-F4C3-4A3F-946B-496C2A615C3A}" type="presParOf" srcId="{64FE6EE5-1B77-442A-834E-851DEAA83450}" destId="{A2927061-6CE0-467B-A108-BD8CDF757ADD}" srcOrd="1" destOrd="0" presId="urn:microsoft.com/office/officeart/2005/8/layout/orgChart1"/>
    <dgm:cxn modelId="{3D1C396D-F20C-4C29-AE2A-C628A4702089}" type="presParOf" srcId="{DC473D53-2D12-4419-A279-FAB578C34759}" destId="{5A60CCE0-FFAF-48DA-938F-89A2A7EFABC5}" srcOrd="1" destOrd="0" presId="urn:microsoft.com/office/officeart/2005/8/layout/orgChart1"/>
    <dgm:cxn modelId="{E8BCA1B6-9B7B-44E1-A928-3B175E81C869}" type="presParOf" srcId="{5A60CCE0-FFAF-48DA-938F-89A2A7EFABC5}" destId="{BB59040D-FF68-44AF-B4C2-A377DBA1AC26}" srcOrd="0" destOrd="0" presId="urn:microsoft.com/office/officeart/2005/8/layout/orgChart1"/>
    <dgm:cxn modelId="{2A874259-2265-4C6E-9317-191BB9C24F5F}" type="presParOf" srcId="{5A60CCE0-FFAF-48DA-938F-89A2A7EFABC5}" destId="{6379DCE9-181E-478B-B198-06EE482B7D89}" srcOrd="1" destOrd="0" presId="urn:microsoft.com/office/officeart/2005/8/layout/orgChart1"/>
    <dgm:cxn modelId="{DCCD541E-121B-462C-B54B-6DC1D3185461}" type="presParOf" srcId="{6379DCE9-181E-478B-B198-06EE482B7D89}" destId="{7DD74CBE-1A58-42A2-A954-24B69CFA4939}" srcOrd="0" destOrd="0" presId="urn:microsoft.com/office/officeart/2005/8/layout/orgChart1"/>
    <dgm:cxn modelId="{48B452A3-80DC-4B66-B974-3ADF6FF0B77B}" type="presParOf" srcId="{7DD74CBE-1A58-42A2-A954-24B69CFA4939}" destId="{C8359124-6EB3-4EAD-B641-7B8C939B0582}" srcOrd="0" destOrd="0" presId="urn:microsoft.com/office/officeart/2005/8/layout/orgChart1"/>
    <dgm:cxn modelId="{9CABD482-C169-4AAC-A50A-75948184F96F}" type="presParOf" srcId="{7DD74CBE-1A58-42A2-A954-24B69CFA4939}" destId="{CE3D6EFD-F7BE-41E9-9BF5-92DB47C19A82}" srcOrd="1" destOrd="0" presId="urn:microsoft.com/office/officeart/2005/8/layout/orgChart1"/>
    <dgm:cxn modelId="{60FF5677-73AF-484B-9DE9-C315DBA7F4D9}" type="presParOf" srcId="{6379DCE9-181E-478B-B198-06EE482B7D89}" destId="{2CC4CCD0-5C86-4AF1-85A1-5D782D648C71}" srcOrd="1" destOrd="0" presId="urn:microsoft.com/office/officeart/2005/8/layout/orgChart1"/>
    <dgm:cxn modelId="{52A8959C-CE88-4794-A588-BF77CA3AC6A9}" type="presParOf" srcId="{2CC4CCD0-5C86-4AF1-85A1-5D782D648C71}" destId="{12006785-474D-4E8E-BC6E-D751E606D7D6}" srcOrd="0" destOrd="0" presId="urn:microsoft.com/office/officeart/2005/8/layout/orgChart1"/>
    <dgm:cxn modelId="{08E6887B-57EC-4F87-B90A-A54B56C0DD18}" type="presParOf" srcId="{2CC4CCD0-5C86-4AF1-85A1-5D782D648C71}" destId="{6E3B49E7-44A2-42D7-B3B7-509BA739636D}" srcOrd="1" destOrd="0" presId="urn:microsoft.com/office/officeart/2005/8/layout/orgChart1"/>
    <dgm:cxn modelId="{848D88A9-3E92-425A-9277-270560BEF6AC}" type="presParOf" srcId="{6E3B49E7-44A2-42D7-B3B7-509BA739636D}" destId="{CEA62A4A-B935-412C-8F53-4C093564B5B5}" srcOrd="0" destOrd="0" presId="urn:microsoft.com/office/officeart/2005/8/layout/orgChart1"/>
    <dgm:cxn modelId="{F303BB0D-3893-492A-941A-9B34327B6D22}" type="presParOf" srcId="{CEA62A4A-B935-412C-8F53-4C093564B5B5}" destId="{1C035793-FB97-4FBA-8442-DC76BD358AB7}" srcOrd="0" destOrd="0" presId="urn:microsoft.com/office/officeart/2005/8/layout/orgChart1"/>
    <dgm:cxn modelId="{2B97CA87-89C0-446D-8ED1-E4D681CB66E8}" type="presParOf" srcId="{CEA62A4A-B935-412C-8F53-4C093564B5B5}" destId="{D387B4A2-0769-4A31-BA6A-E78ED610D466}" srcOrd="1" destOrd="0" presId="urn:microsoft.com/office/officeart/2005/8/layout/orgChart1"/>
    <dgm:cxn modelId="{46EFB88B-1095-49D5-9377-822AB4E4318B}" type="presParOf" srcId="{6E3B49E7-44A2-42D7-B3B7-509BA739636D}" destId="{7F31D86E-147F-4BC5-8D58-C3474ED8D4D5}" srcOrd="1" destOrd="0" presId="urn:microsoft.com/office/officeart/2005/8/layout/orgChart1"/>
    <dgm:cxn modelId="{7CB6B517-D6E9-454C-8AAA-4A365DC6F37E}" type="presParOf" srcId="{6E3B49E7-44A2-42D7-B3B7-509BA739636D}" destId="{592E69BF-AE24-43B3-9374-D65948125808}" srcOrd="2" destOrd="0" presId="urn:microsoft.com/office/officeart/2005/8/layout/orgChart1"/>
    <dgm:cxn modelId="{5726B421-CB60-4ED8-A088-AF38E713DF2E}" type="presParOf" srcId="{6379DCE9-181E-478B-B198-06EE482B7D89}" destId="{DA4A0346-2101-4D97-9CDA-6AA8505F3141}" srcOrd="2" destOrd="0" presId="urn:microsoft.com/office/officeart/2005/8/layout/orgChart1"/>
    <dgm:cxn modelId="{D0EB1454-BC5B-457F-AF90-F06ACB160D09}" type="presParOf" srcId="{5A60CCE0-FFAF-48DA-938F-89A2A7EFABC5}" destId="{5E89CBE4-EE0D-4327-ACE5-A50083909531}" srcOrd="2" destOrd="0" presId="urn:microsoft.com/office/officeart/2005/8/layout/orgChart1"/>
    <dgm:cxn modelId="{F95C60F5-3C0E-4235-95A7-0E0B94423C72}" type="presParOf" srcId="{5A60CCE0-FFAF-48DA-938F-89A2A7EFABC5}" destId="{E8F6BF0D-0D70-4031-8768-2C7AB8421330}" srcOrd="3" destOrd="0" presId="urn:microsoft.com/office/officeart/2005/8/layout/orgChart1"/>
    <dgm:cxn modelId="{AD56386B-C365-40ED-90EC-C31A66E23890}" type="presParOf" srcId="{E8F6BF0D-0D70-4031-8768-2C7AB8421330}" destId="{443AC952-C226-4FAC-A2EE-F33D161EBDEC}" srcOrd="0" destOrd="0" presId="urn:microsoft.com/office/officeart/2005/8/layout/orgChart1"/>
    <dgm:cxn modelId="{951EF2A6-1A43-4B2B-AEB0-6388FEF22D76}" type="presParOf" srcId="{443AC952-C226-4FAC-A2EE-F33D161EBDEC}" destId="{B5E13ED9-8873-45EC-9492-2BEBB0A822D1}" srcOrd="0" destOrd="0" presId="urn:microsoft.com/office/officeart/2005/8/layout/orgChart1"/>
    <dgm:cxn modelId="{AE3C62C1-16CF-4AAE-8323-17F110E67E5C}" type="presParOf" srcId="{443AC952-C226-4FAC-A2EE-F33D161EBDEC}" destId="{61E5AAF5-BC89-4AD7-8D28-DD37FB622B86}" srcOrd="1" destOrd="0" presId="urn:microsoft.com/office/officeart/2005/8/layout/orgChart1"/>
    <dgm:cxn modelId="{EF97EC46-290A-4109-A494-8016873538EA}" type="presParOf" srcId="{E8F6BF0D-0D70-4031-8768-2C7AB8421330}" destId="{695BAA81-E5F7-48E4-9551-7A9E2BB3C05F}" srcOrd="1" destOrd="0" presId="urn:microsoft.com/office/officeart/2005/8/layout/orgChart1"/>
    <dgm:cxn modelId="{D9C89A62-355D-4792-8EEF-447836B9068E}" type="presParOf" srcId="{695BAA81-E5F7-48E4-9551-7A9E2BB3C05F}" destId="{01441C3E-010D-4523-B1ED-77F943F07A8C}" srcOrd="0" destOrd="0" presId="urn:microsoft.com/office/officeart/2005/8/layout/orgChart1"/>
    <dgm:cxn modelId="{85CEB218-6EED-4F79-AF3C-86B03C2C695E}" type="presParOf" srcId="{695BAA81-E5F7-48E4-9551-7A9E2BB3C05F}" destId="{9ACE3D2A-A035-4EB5-85AB-ED99B35FB284}" srcOrd="1" destOrd="0" presId="urn:microsoft.com/office/officeart/2005/8/layout/orgChart1"/>
    <dgm:cxn modelId="{F3F6976B-4645-4329-B27C-92A48BBAF63D}" type="presParOf" srcId="{9ACE3D2A-A035-4EB5-85AB-ED99B35FB284}" destId="{6394C4AF-4A93-4BFB-9F95-8D06C3BAEDBE}" srcOrd="0" destOrd="0" presId="urn:microsoft.com/office/officeart/2005/8/layout/orgChart1"/>
    <dgm:cxn modelId="{058ECAAC-AFE2-4FFE-B5B2-E64D4522471C}" type="presParOf" srcId="{6394C4AF-4A93-4BFB-9F95-8D06C3BAEDBE}" destId="{F9F1BD0C-CE50-41E1-9963-FBA1770AE492}" srcOrd="0" destOrd="0" presId="urn:microsoft.com/office/officeart/2005/8/layout/orgChart1"/>
    <dgm:cxn modelId="{F7F2EFBC-B93F-4AD8-873A-9CEAC8FE3B3E}" type="presParOf" srcId="{6394C4AF-4A93-4BFB-9F95-8D06C3BAEDBE}" destId="{738C61E9-8855-4F34-9492-559F8ACFE9FC}" srcOrd="1" destOrd="0" presId="urn:microsoft.com/office/officeart/2005/8/layout/orgChart1"/>
    <dgm:cxn modelId="{58342D1D-8D2E-41A9-BBA6-2EEEC72E8774}" type="presParOf" srcId="{9ACE3D2A-A035-4EB5-85AB-ED99B35FB284}" destId="{056D4270-5B9C-46EC-ADCF-B21687CE1036}" srcOrd="1" destOrd="0" presId="urn:microsoft.com/office/officeart/2005/8/layout/orgChart1"/>
    <dgm:cxn modelId="{82E5A839-65F6-4A07-931B-6C612F294BD6}" type="presParOf" srcId="{9ACE3D2A-A035-4EB5-85AB-ED99B35FB284}" destId="{0B07E421-964F-4547-BF8B-E4AC42BFCCF1}" srcOrd="2" destOrd="0" presId="urn:microsoft.com/office/officeart/2005/8/layout/orgChart1"/>
    <dgm:cxn modelId="{3974A69F-4D5E-4DC7-AF10-2A65818E76EA}" type="presParOf" srcId="{695BAA81-E5F7-48E4-9551-7A9E2BB3C05F}" destId="{391071C0-12AC-459D-9E5A-59E17B77FF41}" srcOrd="2" destOrd="0" presId="urn:microsoft.com/office/officeart/2005/8/layout/orgChart1"/>
    <dgm:cxn modelId="{D3A66A22-F9E6-4786-95E7-83E7E089B723}" type="presParOf" srcId="{695BAA81-E5F7-48E4-9551-7A9E2BB3C05F}" destId="{66D9D84F-F669-4774-86E5-DCCCC6E28D05}" srcOrd="3" destOrd="0" presId="urn:microsoft.com/office/officeart/2005/8/layout/orgChart1"/>
    <dgm:cxn modelId="{398D0FDB-49A2-4D10-AEC7-D56F23384B86}" type="presParOf" srcId="{66D9D84F-F669-4774-86E5-DCCCC6E28D05}" destId="{601A6E01-0147-4228-94FC-1B2FC00A0CC8}" srcOrd="0" destOrd="0" presId="urn:microsoft.com/office/officeart/2005/8/layout/orgChart1"/>
    <dgm:cxn modelId="{25694F90-A729-45E1-BFBD-79A5EDDDF9D2}" type="presParOf" srcId="{601A6E01-0147-4228-94FC-1B2FC00A0CC8}" destId="{92E9DBC7-E322-4490-AB9F-7730C1F8EBBB}" srcOrd="0" destOrd="0" presId="urn:microsoft.com/office/officeart/2005/8/layout/orgChart1"/>
    <dgm:cxn modelId="{9667FADC-5EF5-4079-A866-840705FAAF5F}" type="presParOf" srcId="{601A6E01-0147-4228-94FC-1B2FC00A0CC8}" destId="{E331A076-A1BE-4C38-A83D-A4E778AC68D7}" srcOrd="1" destOrd="0" presId="urn:microsoft.com/office/officeart/2005/8/layout/orgChart1"/>
    <dgm:cxn modelId="{98AC4934-5AD8-4440-846B-4E8B5DD6F0FF}" type="presParOf" srcId="{66D9D84F-F669-4774-86E5-DCCCC6E28D05}" destId="{57155ED2-BCD6-444C-BF4F-56F7A4B61F96}" srcOrd="1" destOrd="0" presId="urn:microsoft.com/office/officeart/2005/8/layout/orgChart1"/>
    <dgm:cxn modelId="{B92C2B17-8A87-4CDA-8037-6C82F70354E6}" type="presParOf" srcId="{66D9D84F-F669-4774-86E5-DCCCC6E28D05}" destId="{A67239B2-B4C0-46A6-A4CC-724E3CCA4834}" srcOrd="2" destOrd="0" presId="urn:microsoft.com/office/officeart/2005/8/layout/orgChart1"/>
    <dgm:cxn modelId="{2D4355B5-B740-42FF-8846-960B7654F9A4}" type="presParOf" srcId="{E8F6BF0D-0D70-4031-8768-2C7AB8421330}" destId="{9DBD5A13-A53F-4E58-B3B8-AEFF15877715}" srcOrd="2" destOrd="0" presId="urn:microsoft.com/office/officeart/2005/8/layout/orgChart1"/>
    <dgm:cxn modelId="{DCFB2474-DF7B-42B5-95F5-DEE4864E978E}" type="presParOf" srcId="{5A60CCE0-FFAF-48DA-938F-89A2A7EFABC5}" destId="{672114B5-6367-4CF2-825D-103211FC5596}" srcOrd="4" destOrd="0" presId="urn:microsoft.com/office/officeart/2005/8/layout/orgChart1"/>
    <dgm:cxn modelId="{137AA833-B9D0-4415-A560-BDE2C06866EB}" type="presParOf" srcId="{5A60CCE0-FFAF-48DA-938F-89A2A7EFABC5}" destId="{1ADAB48B-EFB1-4597-9F50-0EAD1009E347}" srcOrd="5" destOrd="0" presId="urn:microsoft.com/office/officeart/2005/8/layout/orgChart1"/>
    <dgm:cxn modelId="{72C51620-0D62-4BB6-B2F3-78E398F63765}" type="presParOf" srcId="{1ADAB48B-EFB1-4597-9F50-0EAD1009E347}" destId="{82E1A1B5-D6C9-44E2-9892-A39272981637}" srcOrd="0" destOrd="0" presId="urn:microsoft.com/office/officeart/2005/8/layout/orgChart1"/>
    <dgm:cxn modelId="{109C8BC7-5807-4104-ABDB-4FC511367EE9}" type="presParOf" srcId="{82E1A1B5-D6C9-44E2-9892-A39272981637}" destId="{E0158346-0152-4CC0-917F-BC478DFAA612}" srcOrd="0" destOrd="0" presId="urn:microsoft.com/office/officeart/2005/8/layout/orgChart1"/>
    <dgm:cxn modelId="{1764B7AA-2912-4362-82DA-5859CB1DD080}" type="presParOf" srcId="{82E1A1B5-D6C9-44E2-9892-A39272981637}" destId="{1F1DBDCE-1940-4591-B031-724C771C15EC}" srcOrd="1" destOrd="0" presId="urn:microsoft.com/office/officeart/2005/8/layout/orgChart1"/>
    <dgm:cxn modelId="{1897C413-9B5D-44C1-AA62-EA4928A8F9C6}" type="presParOf" srcId="{1ADAB48B-EFB1-4597-9F50-0EAD1009E347}" destId="{3C0E9E3A-2F70-4291-8784-84AD3C8CE193}" srcOrd="1" destOrd="0" presId="urn:microsoft.com/office/officeart/2005/8/layout/orgChart1"/>
    <dgm:cxn modelId="{6FDA6888-224A-40CC-9CCD-6041D1A40094}" type="presParOf" srcId="{1ADAB48B-EFB1-4597-9F50-0EAD1009E347}" destId="{4FC3D380-CC30-48F5-81E7-A6FC7FC217A7}" srcOrd="2" destOrd="0" presId="urn:microsoft.com/office/officeart/2005/8/layout/orgChart1"/>
    <dgm:cxn modelId="{C47EEB79-01C0-479E-8E14-F798E759600E}" type="presParOf" srcId="{5A60CCE0-FFAF-48DA-938F-89A2A7EFABC5}" destId="{655C64DF-768A-43BE-AAA4-2ADBD6E0899A}" srcOrd="6" destOrd="0" presId="urn:microsoft.com/office/officeart/2005/8/layout/orgChart1"/>
    <dgm:cxn modelId="{FB4D154D-AC78-4BB4-89F3-9DFBFDCD150C}" type="presParOf" srcId="{5A60CCE0-FFAF-48DA-938F-89A2A7EFABC5}" destId="{61DBDB6C-ED79-4558-B425-7DC41BA01CA3}" srcOrd="7" destOrd="0" presId="urn:microsoft.com/office/officeart/2005/8/layout/orgChart1"/>
    <dgm:cxn modelId="{6383E076-E238-4984-912F-1B28F4BDBBFB}" type="presParOf" srcId="{61DBDB6C-ED79-4558-B425-7DC41BA01CA3}" destId="{7CFD01D5-0979-45E4-8A57-751138BC3EAE}" srcOrd="0" destOrd="0" presId="urn:microsoft.com/office/officeart/2005/8/layout/orgChart1"/>
    <dgm:cxn modelId="{6C20FFB6-2309-4C5C-BE2A-31375B8E39DE}" type="presParOf" srcId="{7CFD01D5-0979-45E4-8A57-751138BC3EAE}" destId="{B4D5A572-00EA-403E-BF5F-81A78F2C09C7}" srcOrd="0" destOrd="0" presId="urn:microsoft.com/office/officeart/2005/8/layout/orgChart1"/>
    <dgm:cxn modelId="{2443B912-B295-4109-810F-570C9865BDD1}" type="presParOf" srcId="{7CFD01D5-0979-45E4-8A57-751138BC3EAE}" destId="{56CD3CDA-688C-4A08-90D1-CA6024A898C0}" srcOrd="1" destOrd="0" presId="urn:microsoft.com/office/officeart/2005/8/layout/orgChart1"/>
    <dgm:cxn modelId="{B87EBDA5-BABC-4559-B4D4-949D8DDE3438}" type="presParOf" srcId="{61DBDB6C-ED79-4558-B425-7DC41BA01CA3}" destId="{31F4F98D-49AD-4D50-A572-28E7861C7D86}" srcOrd="1" destOrd="0" presId="urn:microsoft.com/office/officeart/2005/8/layout/orgChart1"/>
    <dgm:cxn modelId="{EEB5247E-E4F2-4703-9454-190EE1360858}" type="presParOf" srcId="{61DBDB6C-ED79-4558-B425-7DC41BA01CA3}" destId="{92182E2B-2EB5-4B2C-A46F-386191471936}" srcOrd="2" destOrd="0" presId="urn:microsoft.com/office/officeart/2005/8/layout/orgChart1"/>
    <dgm:cxn modelId="{198D8D54-79A1-464E-AB15-A6270F41452A}" type="presParOf" srcId="{5A60CCE0-FFAF-48DA-938F-89A2A7EFABC5}" destId="{480A22F1-EA61-4979-AAD1-C65459340A8E}" srcOrd="8" destOrd="0" presId="urn:microsoft.com/office/officeart/2005/8/layout/orgChart1"/>
    <dgm:cxn modelId="{971D279E-FB9E-41C5-B415-98098DC6FF86}" type="presParOf" srcId="{5A60CCE0-FFAF-48DA-938F-89A2A7EFABC5}" destId="{B9D56C51-7461-4931-840D-42E040ACA7F5}" srcOrd="9" destOrd="0" presId="urn:microsoft.com/office/officeart/2005/8/layout/orgChart1"/>
    <dgm:cxn modelId="{DE51F8D5-1EFA-4E71-A10C-DE581A7A6623}" type="presParOf" srcId="{B9D56C51-7461-4931-840D-42E040ACA7F5}" destId="{04CF5EE5-C5AF-4567-99CC-5D784EABF61F}" srcOrd="0" destOrd="0" presId="urn:microsoft.com/office/officeart/2005/8/layout/orgChart1"/>
    <dgm:cxn modelId="{45282FF2-6846-4DF7-A93E-239107A5A06E}" type="presParOf" srcId="{04CF5EE5-C5AF-4567-99CC-5D784EABF61F}" destId="{CA27B5BB-1BB8-4467-9AD4-ABAA1E8ED5B2}" srcOrd="0" destOrd="0" presId="urn:microsoft.com/office/officeart/2005/8/layout/orgChart1"/>
    <dgm:cxn modelId="{A1831777-DF9A-4021-B5C8-3C84578C8C93}" type="presParOf" srcId="{04CF5EE5-C5AF-4567-99CC-5D784EABF61F}" destId="{F9177D4C-783E-45AE-B983-5408C1492CE5}" srcOrd="1" destOrd="0" presId="urn:microsoft.com/office/officeart/2005/8/layout/orgChart1"/>
    <dgm:cxn modelId="{75338CA6-E36A-442A-8374-DB9B554D9E50}" type="presParOf" srcId="{B9D56C51-7461-4931-840D-42E040ACA7F5}" destId="{4F3D753A-AD39-4C7E-8DB3-743135EAEB34}" srcOrd="1" destOrd="0" presId="urn:microsoft.com/office/officeart/2005/8/layout/orgChart1"/>
    <dgm:cxn modelId="{0D6AADC0-1ED2-49F0-8371-FBCC82E59614}" type="presParOf" srcId="{B9D56C51-7461-4931-840D-42E040ACA7F5}" destId="{56D0ABB6-2431-49E3-A6AE-702EF66008D5}" srcOrd="2" destOrd="0" presId="urn:microsoft.com/office/officeart/2005/8/layout/orgChart1"/>
    <dgm:cxn modelId="{1B22DA68-3F3A-40E1-968C-4B0E6B3DF658}" type="presParOf" srcId="{5A60CCE0-FFAF-48DA-938F-89A2A7EFABC5}" destId="{F4BB1487-1527-48FD-801E-9A3CD658D02C}" srcOrd="10" destOrd="0" presId="urn:microsoft.com/office/officeart/2005/8/layout/orgChart1"/>
    <dgm:cxn modelId="{029C0B6C-7DB5-4529-9A39-570DE77D538E}" type="presParOf" srcId="{5A60CCE0-FFAF-48DA-938F-89A2A7EFABC5}" destId="{EC57CBCE-6E02-4284-9538-62917797C60F}" srcOrd="11" destOrd="0" presId="urn:microsoft.com/office/officeart/2005/8/layout/orgChart1"/>
    <dgm:cxn modelId="{4D2C929A-DED1-4825-9C4A-190EA098FC4C}" type="presParOf" srcId="{EC57CBCE-6E02-4284-9538-62917797C60F}" destId="{B6B6D630-16A8-4F1E-B1C2-C063ADB5C9BF}" srcOrd="0" destOrd="0" presId="urn:microsoft.com/office/officeart/2005/8/layout/orgChart1"/>
    <dgm:cxn modelId="{E3C7FDDE-DCFE-4008-B724-5810D22F3320}" type="presParOf" srcId="{B6B6D630-16A8-4F1E-B1C2-C063ADB5C9BF}" destId="{FF05AFDE-CB9A-4C46-A5BD-E460F68FA249}" srcOrd="0" destOrd="0" presId="urn:microsoft.com/office/officeart/2005/8/layout/orgChart1"/>
    <dgm:cxn modelId="{007F57BE-6D26-4EB0-9840-219C5005A023}" type="presParOf" srcId="{B6B6D630-16A8-4F1E-B1C2-C063ADB5C9BF}" destId="{563049D8-FEAC-4B2F-9705-0FD997183530}" srcOrd="1" destOrd="0" presId="urn:microsoft.com/office/officeart/2005/8/layout/orgChart1"/>
    <dgm:cxn modelId="{FCA144B5-A2D3-4FC6-BA0A-801DFEB50FA1}" type="presParOf" srcId="{EC57CBCE-6E02-4284-9538-62917797C60F}" destId="{109A56E0-5383-4F3F-8AF6-565E9FFB98C3}" srcOrd="1" destOrd="0" presId="urn:microsoft.com/office/officeart/2005/8/layout/orgChart1"/>
    <dgm:cxn modelId="{35B8C124-324E-4F95-A184-8CC8944DD467}" type="presParOf" srcId="{EC57CBCE-6E02-4284-9538-62917797C60F}" destId="{154B65B4-BA70-45A1-9041-EB0D588E68B8}" srcOrd="2" destOrd="0" presId="urn:microsoft.com/office/officeart/2005/8/layout/orgChart1"/>
    <dgm:cxn modelId="{FAABB504-68AC-4871-8897-6A7BD8CDEC54}" type="presParOf" srcId="{5A60CCE0-FFAF-48DA-938F-89A2A7EFABC5}" destId="{48125A7C-316F-433B-A65A-3F2E3B4FFA1F}" srcOrd="12" destOrd="0" presId="urn:microsoft.com/office/officeart/2005/8/layout/orgChart1"/>
    <dgm:cxn modelId="{82087F4E-57A0-4937-BB24-142E2F198B0A}" type="presParOf" srcId="{5A60CCE0-FFAF-48DA-938F-89A2A7EFABC5}" destId="{C5A964CF-23D4-41D8-BE29-DC6BB0309296}" srcOrd="13" destOrd="0" presId="urn:microsoft.com/office/officeart/2005/8/layout/orgChart1"/>
    <dgm:cxn modelId="{E2CA3D88-CE99-4EF5-A0AE-0C5E6F593915}" type="presParOf" srcId="{C5A964CF-23D4-41D8-BE29-DC6BB0309296}" destId="{D3B69000-C5E9-4CFA-B015-F957774822F6}" srcOrd="0" destOrd="0" presId="urn:microsoft.com/office/officeart/2005/8/layout/orgChart1"/>
    <dgm:cxn modelId="{AE1C1C3E-C9CB-4384-A817-09553FD3B037}" type="presParOf" srcId="{D3B69000-C5E9-4CFA-B015-F957774822F6}" destId="{A7D09744-0633-4C01-A82E-17659E375CF1}" srcOrd="0" destOrd="0" presId="urn:microsoft.com/office/officeart/2005/8/layout/orgChart1"/>
    <dgm:cxn modelId="{6A595D17-EF48-4AE9-963D-255F9B0D3C76}" type="presParOf" srcId="{D3B69000-C5E9-4CFA-B015-F957774822F6}" destId="{9D021B4C-118D-4AFE-99AA-4CD4F562E9AF}" srcOrd="1" destOrd="0" presId="urn:microsoft.com/office/officeart/2005/8/layout/orgChart1"/>
    <dgm:cxn modelId="{9A0D24C6-C82A-48BC-BB71-52D74826D2E3}" type="presParOf" srcId="{C5A964CF-23D4-41D8-BE29-DC6BB0309296}" destId="{C88EF847-224D-46C7-B699-682B878048B1}" srcOrd="1" destOrd="0" presId="urn:microsoft.com/office/officeart/2005/8/layout/orgChart1"/>
    <dgm:cxn modelId="{FE18BEF0-6B5B-4368-90D7-D07F6CE6ADF7}" type="presParOf" srcId="{C88EF847-224D-46C7-B699-682B878048B1}" destId="{FA765386-371E-4BEE-9DCF-D3BD4D7B7BFE}" srcOrd="0" destOrd="0" presId="urn:microsoft.com/office/officeart/2005/8/layout/orgChart1"/>
    <dgm:cxn modelId="{0CD63271-8B89-4463-9E71-B27C5D285A82}" type="presParOf" srcId="{C88EF847-224D-46C7-B699-682B878048B1}" destId="{C17E3BDB-F759-4502-B07A-98AF7BB3BE38}" srcOrd="1" destOrd="0" presId="urn:microsoft.com/office/officeart/2005/8/layout/orgChart1"/>
    <dgm:cxn modelId="{BDEA57A8-6F68-4A30-A05C-A80F3AE29CBF}" type="presParOf" srcId="{C17E3BDB-F759-4502-B07A-98AF7BB3BE38}" destId="{3EE45764-641B-415A-8B76-84CD6E2FCC1A}" srcOrd="0" destOrd="0" presId="urn:microsoft.com/office/officeart/2005/8/layout/orgChart1"/>
    <dgm:cxn modelId="{94582A41-5FB8-4AF0-894E-C1B1A00B2AAC}" type="presParOf" srcId="{3EE45764-641B-415A-8B76-84CD6E2FCC1A}" destId="{3A200E2F-4E74-48F2-95EE-3FC1588C1B63}" srcOrd="0" destOrd="0" presId="urn:microsoft.com/office/officeart/2005/8/layout/orgChart1"/>
    <dgm:cxn modelId="{9679422E-D0A1-4F99-B418-7A17833B1F4C}" type="presParOf" srcId="{3EE45764-641B-415A-8B76-84CD6E2FCC1A}" destId="{82488D96-E487-4A43-8FF1-3B381BE9D78F}" srcOrd="1" destOrd="0" presId="urn:microsoft.com/office/officeart/2005/8/layout/orgChart1"/>
    <dgm:cxn modelId="{77540B4F-6EC7-4DA1-AF22-2454E87684AA}" type="presParOf" srcId="{C17E3BDB-F759-4502-B07A-98AF7BB3BE38}" destId="{8A0A1A23-EFA8-4668-AF75-229450DAFC30}" srcOrd="1" destOrd="0" presId="urn:microsoft.com/office/officeart/2005/8/layout/orgChart1"/>
    <dgm:cxn modelId="{E46A07D3-B9BE-4D15-A439-42BA9A93555C}" type="presParOf" srcId="{C17E3BDB-F759-4502-B07A-98AF7BB3BE38}" destId="{60FC6A4B-E421-493E-95CA-606DA3035ABD}" srcOrd="2" destOrd="0" presId="urn:microsoft.com/office/officeart/2005/8/layout/orgChart1"/>
    <dgm:cxn modelId="{F45DAF69-357D-4B7F-AF4C-75C28E746DB9}" type="presParOf" srcId="{C5A964CF-23D4-41D8-BE29-DC6BB0309296}" destId="{E35CA57A-8B00-49D1-98DB-C29E9B0945F9}" srcOrd="2" destOrd="0" presId="urn:microsoft.com/office/officeart/2005/8/layout/orgChart1"/>
    <dgm:cxn modelId="{EB1F54AF-4586-4232-A96E-CA7E051D8702}" type="presParOf" srcId="{5A60CCE0-FFAF-48DA-938F-89A2A7EFABC5}" destId="{06B913A5-44F8-4471-BA8C-AC0FE2DD3DBA}" srcOrd="14" destOrd="0" presId="urn:microsoft.com/office/officeart/2005/8/layout/orgChart1"/>
    <dgm:cxn modelId="{94544B48-96E9-4D35-928F-09673A794D91}" type="presParOf" srcId="{5A60CCE0-FFAF-48DA-938F-89A2A7EFABC5}" destId="{4130867C-D661-4FB8-8049-2C5707904BDC}" srcOrd="15" destOrd="0" presId="urn:microsoft.com/office/officeart/2005/8/layout/orgChart1"/>
    <dgm:cxn modelId="{7496B84C-7955-4A62-836A-5AFC79724D9D}" type="presParOf" srcId="{4130867C-D661-4FB8-8049-2C5707904BDC}" destId="{CAAE57D1-C744-41A0-9F76-2D0F132E9951}" srcOrd="0" destOrd="0" presId="urn:microsoft.com/office/officeart/2005/8/layout/orgChart1"/>
    <dgm:cxn modelId="{AF22A6E4-5C4F-42BA-917D-FCD67F721002}" type="presParOf" srcId="{CAAE57D1-C744-41A0-9F76-2D0F132E9951}" destId="{B78E3648-9B64-4B6F-9ED3-3201F68B006E}" srcOrd="0" destOrd="0" presId="urn:microsoft.com/office/officeart/2005/8/layout/orgChart1"/>
    <dgm:cxn modelId="{2A454968-69C4-4AD3-A1FE-E314EA3FE755}" type="presParOf" srcId="{CAAE57D1-C744-41A0-9F76-2D0F132E9951}" destId="{44C71746-B7E8-4EF6-A578-BCAAF540425C}" srcOrd="1" destOrd="0" presId="urn:microsoft.com/office/officeart/2005/8/layout/orgChart1"/>
    <dgm:cxn modelId="{FF9D7B67-6C1F-45F1-8961-BAE66638BB11}" type="presParOf" srcId="{4130867C-D661-4FB8-8049-2C5707904BDC}" destId="{1A02BDED-3D05-463D-AE44-B3F7F4BFDC7D}" srcOrd="1" destOrd="0" presId="urn:microsoft.com/office/officeart/2005/8/layout/orgChart1"/>
    <dgm:cxn modelId="{A6B896C9-7163-466A-8CE9-D261A3B3E619}" type="presParOf" srcId="{4130867C-D661-4FB8-8049-2C5707904BDC}" destId="{28F7CFEE-93D0-43C4-8158-B22C7D8CAF4C}" srcOrd="2" destOrd="0" presId="urn:microsoft.com/office/officeart/2005/8/layout/orgChart1"/>
    <dgm:cxn modelId="{E47117F4-426A-42D2-8DAA-C2A3BB1DBC57}" type="presParOf" srcId="{5A60CCE0-FFAF-48DA-938F-89A2A7EFABC5}" destId="{8FBA2C00-2649-41C5-8A60-8759E63C7064}" srcOrd="16" destOrd="0" presId="urn:microsoft.com/office/officeart/2005/8/layout/orgChart1"/>
    <dgm:cxn modelId="{3D379C81-97A4-4F1D-B81D-AC18A6A34EC2}" type="presParOf" srcId="{5A60CCE0-FFAF-48DA-938F-89A2A7EFABC5}" destId="{C0C7FEE9-8A21-43F0-B6F5-D10E06B84DC9}" srcOrd="17" destOrd="0" presId="urn:microsoft.com/office/officeart/2005/8/layout/orgChart1"/>
    <dgm:cxn modelId="{2C1A8FCB-05E8-4D53-8809-1057F156B4EC}" type="presParOf" srcId="{C0C7FEE9-8A21-43F0-B6F5-D10E06B84DC9}" destId="{C2B82E74-C4C4-436C-8F5D-3CC718C624E9}" srcOrd="0" destOrd="0" presId="urn:microsoft.com/office/officeart/2005/8/layout/orgChart1"/>
    <dgm:cxn modelId="{70B7FB46-8A34-46E5-8D8E-3A04517B78A7}" type="presParOf" srcId="{C2B82E74-C4C4-436C-8F5D-3CC718C624E9}" destId="{AF6603AF-685D-4448-B691-D1456C96DC99}" srcOrd="0" destOrd="0" presId="urn:microsoft.com/office/officeart/2005/8/layout/orgChart1"/>
    <dgm:cxn modelId="{D59BC3F0-694B-4D23-A793-E2DFFE521CD9}" type="presParOf" srcId="{C2B82E74-C4C4-436C-8F5D-3CC718C624E9}" destId="{E99A1E31-0EDD-4902-BA49-801D8990BEF7}" srcOrd="1" destOrd="0" presId="urn:microsoft.com/office/officeart/2005/8/layout/orgChart1"/>
    <dgm:cxn modelId="{2108D890-E98A-441F-A525-6FC19253744E}" type="presParOf" srcId="{C0C7FEE9-8A21-43F0-B6F5-D10E06B84DC9}" destId="{01B4EA20-4EED-4E47-8A47-D61A8C2B2B64}" srcOrd="1" destOrd="0" presId="urn:microsoft.com/office/officeart/2005/8/layout/orgChart1"/>
    <dgm:cxn modelId="{2A8CE4D9-2A89-407C-A6EC-63427B0B29F1}" type="presParOf" srcId="{C0C7FEE9-8A21-43F0-B6F5-D10E06B84DC9}" destId="{A0D8B4F8-15BA-4776-B963-10DD61D06D08}" srcOrd="2" destOrd="0" presId="urn:microsoft.com/office/officeart/2005/8/layout/orgChart1"/>
    <dgm:cxn modelId="{0ED74146-5867-47B9-9E17-906DB90B2738}" type="presParOf" srcId="{DC473D53-2D12-4419-A279-FAB578C34759}" destId="{8B62CA8B-393C-42AE-A74B-9476D36B9BC0}" srcOrd="2" destOrd="0" presId="urn:microsoft.com/office/officeart/2005/8/layout/orgChart1"/>
    <dgm:cxn modelId="{73BE4B7A-2E4C-4BA5-B521-3C1FFC99B42D}" type="presParOf" srcId="{754E0436-C0D4-470E-A0DF-46E408573AA3}" destId="{E9B8435F-D013-4E52-A06F-D39B069D23C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F360BC1-8B3F-49E8-8D24-A8654B40ED60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A6E78D8F-CAB6-4DF3-9B3D-0C7FFD767347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Vice President of Institutional Advancement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Dr. Diana Y. Ortiz</a:t>
          </a:r>
        </a:p>
      </dgm:t>
    </dgm:pt>
    <dgm:pt modelId="{0EC9145F-82B2-42D6-87D4-B237DBF5302F}" type="parTrans" cxnId="{19F5FDBD-2C7E-47E0-9F77-0F7146DAE2E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/>
        </a:p>
      </dgm:t>
    </dgm:pt>
    <dgm:pt modelId="{637E1BCE-B809-4BC9-97E8-C68DBDD4E0C5}" type="sibTrans" cxnId="{19F5FDBD-2C7E-47E0-9F77-0F7146DAE2EC}">
      <dgm:prSet/>
      <dgm:spPr/>
      <dgm:t>
        <a:bodyPr/>
        <a:lstStyle/>
        <a:p>
          <a:endParaRPr lang="en-US" sz="1700"/>
        </a:p>
      </dgm:t>
    </dgm:pt>
    <dgm:pt modelId="{723468CD-DE22-4BDD-B2DD-C1C709BDEE72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Community and Media Relations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Joana Santillana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Director</a:t>
          </a:r>
        </a:p>
      </dgm:t>
    </dgm:pt>
    <dgm:pt modelId="{D1943B20-189C-4F4D-BC01-04403DA98807}" type="parTrans" cxnId="{365850B4-3246-4E34-914A-9BD6309B94A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/>
        </a:p>
      </dgm:t>
    </dgm:pt>
    <dgm:pt modelId="{6ABC68BC-E349-4088-BBCF-7B7FA24679B7}" type="sibTrans" cxnId="{365850B4-3246-4E34-914A-9BD6309B94A3}">
      <dgm:prSet/>
      <dgm:spPr/>
      <dgm:t>
        <a:bodyPr/>
        <a:lstStyle/>
        <a:p>
          <a:endParaRPr lang="en-US" sz="1700"/>
        </a:p>
      </dgm:t>
    </dgm:pt>
    <dgm:pt modelId="{2AB2B494-7A83-4B49-96C6-5309CB39A68A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Development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Rene Gonzalez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Director</a:t>
          </a:r>
        </a:p>
      </dgm:t>
    </dgm:pt>
    <dgm:pt modelId="{E7EB1135-1970-47E7-BDFC-CF12A1174A85}" type="parTrans" cxnId="{9ED79566-233B-4B7F-A913-8DE8AFA40E9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/>
        </a:p>
      </dgm:t>
    </dgm:pt>
    <dgm:pt modelId="{87FFE568-8947-47E2-B2CC-EDEFDACCD5B3}" type="sibTrans" cxnId="{9ED79566-233B-4B7F-A913-8DE8AFA40E98}">
      <dgm:prSet/>
      <dgm:spPr/>
      <dgm:t>
        <a:bodyPr/>
        <a:lstStyle/>
        <a:p>
          <a:endParaRPr lang="en-US" sz="1700"/>
        </a:p>
      </dgm:t>
    </dgm:pt>
    <dgm:pt modelId="{DEBA7F9F-668D-4AC2-9915-9FD02069E971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Grants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Gabriel E. Lozano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Director</a:t>
          </a:r>
        </a:p>
      </dgm:t>
    </dgm:pt>
    <dgm:pt modelId="{45127C93-666B-49D0-8F56-7C4CB3419FC4}" type="parTrans" cxnId="{24885BB6-66D4-43B4-8106-57647AE540A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/>
        </a:p>
      </dgm:t>
    </dgm:pt>
    <dgm:pt modelId="{174A3BBB-C890-4611-B2AB-C6885AFCD03F}" type="sibTrans" cxnId="{24885BB6-66D4-43B4-8106-57647AE540AE}">
      <dgm:prSet/>
      <dgm:spPr/>
      <dgm:t>
        <a:bodyPr/>
        <a:lstStyle/>
        <a:p>
          <a:endParaRPr lang="en-US" sz="1700"/>
        </a:p>
      </dgm:t>
    </dgm:pt>
    <dgm:pt modelId="{826E98A3-02C5-44DF-BC64-8B60E094EDA6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LCTV Studio Productions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Ruben M. Villarreal, Jr.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Director</a:t>
          </a:r>
        </a:p>
      </dgm:t>
    </dgm:pt>
    <dgm:pt modelId="{95901FDA-0F81-454B-9168-460562126B3E}" type="parTrans" cxnId="{6E377DD6-DED1-4F09-BAB6-903A5CC5AF5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/>
        </a:p>
      </dgm:t>
    </dgm:pt>
    <dgm:pt modelId="{64D96D1C-3FA8-47B2-A482-6910E10E5A66}" type="sibTrans" cxnId="{6E377DD6-DED1-4F09-BAB6-903A5CC5AF58}">
      <dgm:prSet/>
      <dgm:spPr/>
      <dgm:t>
        <a:bodyPr/>
        <a:lstStyle/>
        <a:p>
          <a:endParaRPr lang="en-US" sz="1700"/>
        </a:p>
      </dgm:t>
    </dgm:pt>
    <dgm:pt modelId="{17CFD4CF-C207-414A-AB91-6A98E5815D72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President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Dr. Maria Minerva “Minita” Ramirez</a:t>
          </a:r>
        </a:p>
      </dgm:t>
    </dgm:pt>
    <dgm:pt modelId="{DD691417-F11B-44C8-90F9-A29E059827BE}" type="parTrans" cxnId="{64C68AC4-5722-4487-8708-E1E8113B6A5F}">
      <dgm:prSet/>
      <dgm:spPr/>
      <dgm:t>
        <a:bodyPr/>
        <a:lstStyle/>
        <a:p>
          <a:endParaRPr lang="en-US" sz="1700"/>
        </a:p>
      </dgm:t>
    </dgm:pt>
    <dgm:pt modelId="{4179814B-0B90-452F-BA8B-DD93F0EA08FB}" type="sibTrans" cxnId="{64C68AC4-5722-4487-8708-E1E8113B6A5F}">
      <dgm:prSet/>
      <dgm:spPr/>
      <dgm:t>
        <a:bodyPr/>
        <a:lstStyle/>
        <a:p>
          <a:endParaRPr lang="en-US" sz="1700"/>
        </a:p>
      </dgm:t>
    </dgm:pt>
    <dgm:pt modelId="{DB9B7432-C9EB-4FD4-9E48-3AAA0387C4AC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Lamar Bruni Vergara Environmental Science Center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Bianca E. Brewster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Director</a:t>
          </a:r>
        </a:p>
      </dgm:t>
    </dgm:pt>
    <dgm:pt modelId="{80C2B44C-A003-4818-B7D3-B1D082BA2970}" type="sibTrans" cxnId="{641C89FA-7FF7-41B6-AC0A-78F8301A71E9}">
      <dgm:prSet/>
      <dgm:spPr/>
      <dgm:t>
        <a:bodyPr/>
        <a:lstStyle/>
        <a:p>
          <a:endParaRPr lang="en-US" sz="1700"/>
        </a:p>
      </dgm:t>
    </dgm:pt>
    <dgm:pt modelId="{D33CC9EC-B891-4C1A-9AAF-8BB6101666CC}" type="parTrans" cxnId="{641C89FA-7FF7-41B6-AC0A-78F8301A71E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/>
        </a:p>
      </dgm:t>
    </dgm:pt>
    <dgm:pt modelId="{C5529B2F-656D-442A-9DBD-6D93D5B69261}">
      <dgm:prSet custT="1"/>
      <dgm:spPr>
        <a:ln w="31750" cmpd="sng">
          <a:prstDash val="sysDash"/>
        </a:ln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LC Foundation</a:t>
          </a:r>
        </a:p>
      </dgm:t>
    </dgm:pt>
    <dgm:pt modelId="{27F21E1C-479F-4655-B360-D49597DA3341}" type="parTrans" cxnId="{C9665FB1-6AF5-4175-B0C4-75B2D81D1CC8}">
      <dgm:prSet/>
      <dgm:spPr>
        <a:ln>
          <a:prstDash val="sysDash"/>
        </a:ln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/>
        </a:p>
      </dgm:t>
    </dgm:pt>
    <dgm:pt modelId="{A8FE7B79-0B5F-4FAE-8DDB-813DDDED230B}" type="sibTrans" cxnId="{C9665FB1-6AF5-4175-B0C4-75B2D81D1CC8}">
      <dgm:prSet/>
      <dgm:spPr/>
      <dgm:t>
        <a:bodyPr/>
        <a:lstStyle/>
        <a:p>
          <a:endParaRPr lang="en-US"/>
        </a:p>
      </dgm:t>
    </dgm:pt>
    <dgm:pt modelId="{EF01FA13-9621-4B81-B0D5-89D7A54349A0}" type="pres">
      <dgm:prSet presAssocID="{9F360BC1-8B3F-49E8-8D24-A8654B40ED6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4D19B3D-1EBB-4762-BA2B-60382ADB874C}" type="pres">
      <dgm:prSet presAssocID="{17CFD4CF-C207-414A-AB91-6A98E5815D72}" presName="hierRoot1" presStyleCnt="0">
        <dgm:presLayoutVars>
          <dgm:hierBranch/>
        </dgm:presLayoutVars>
      </dgm:prSet>
      <dgm:spPr/>
    </dgm:pt>
    <dgm:pt modelId="{5E8CADF8-49A4-4B39-A11D-7FB31396EA04}" type="pres">
      <dgm:prSet presAssocID="{17CFD4CF-C207-414A-AB91-6A98E5815D72}" presName="rootComposite1" presStyleCnt="0"/>
      <dgm:spPr/>
    </dgm:pt>
    <dgm:pt modelId="{FC13E4B3-6EBC-4C83-B505-35734D1D6E4F}" type="pres">
      <dgm:prSet presAssocID="{17CFD4CF-C207-414A-AB91-6A98E5815D72}" presName="rootText1" presStyleLbl="node0" presStyleIdx="0" presStyleCnt="1">
        <dgm:presLayoutVars>
          <dgm:chPref val="3"/>
        </dgm:presLayoutVars>
      </dgm:prSet>
      <dgm:spPr/>
    </dgm:pt>
    <dgm:pt modelId="{736294F4-1386-4DFE-8AFA-CA4C77BD2F1B}" type="pres">
      <dgm:prSet presAssocID="{17CFD4CF-C207-414A-AB91-6A98E5815D72}" presName="rootConnector1" presStyleLbl="node1" presStyleIdx="0" presStyleCnt="0"/>
      <dgm:spPr/>
    </dgm:pt>
    <dgm:pt modelId="{F993AA6F-29D5-4BB5-8092-649769B8AC8F}" type="pres">
      <dgm:prSet presAssocID="{17CFD4CF-C207-414A-AB91-6A98E5815D72}" presName="hierChild2" presStyleCnt="0"/>
      <dgm:spPr/>
    </dgm:pt>
    <dgm:pt modelId="{56198291-F843-40E8-8859-A8232798C806}" type="pres">
      <dgm:prSet presAssocID="{0EC9145F-82B2-42D6-87D4-B237DBF5302F}" presName="Name35" presStyleLbl="parChTrans1D2" presStyleIdx="0" presStyleCnt="1"/>
      <dgm:spPr/>
    </dgm:pt>
    <dgm:pt modelId="{F9B7FE48-2D02-4DAB-A5A0-B8115EE6C0E6}" type="pres">
      <dgm:prSet presAssocID="{A6E78D8F-CAB6-4DF3-9B3D-0C7FFD767347}" presName="hierRoot2" presStyleCnt="0">
        <dgm:presLayoutVars>
          <dgm:hierBranch/>
        </dgm:presLayoutVars>
      </dgm:prSet>
      <dgm:spPr/>
    </dgm:pt>
    <dgm:pt modelId="{58B9FD95-21D4-4EF4-AF74-90DA6675141C}" type="pres">
      <dgm:prSet presAssocID="{A6E78D8F-CAB6-4DF3-9B3D-0C7FFD767347}" presName="rootComposite" presStyleCnt="0"/>
      <dgm:spPr/>
    </dgm:pt>
    <dgm:pt modelId="{2C06C1F7-0CE6-4D47-8616-0D07EBA0054A}" type="pres">
      <dgm:prSet presAssocID="{A6E78D8F-CAB6-4DF3-9B3D-0C7FFD767347}" presName="rootText" presStyleLbl="node2" presStyleIdx="0" presStyleCnt="1">
        <dgm:presLayoutVars>
          <dgm:chPref val="3"/>
        </dgm:presLayoutVars>
      </dgm:prSet>
      <dgm:spPr/>
    </dgm:pt>
    <dgm:pt modelId="{C8481C43-EBCC-4E6E-BA63-DFDDEAB27E85}" type="pres">
      <dgm:prSet presAssocID="{A6E78D8F-CAB6-4DF3-9B3D-0C7FFD767347}" presName="rootConnector" presStyleLbl="node2" presStyleIdx="0" presStyleCnt="1"/>
      <dgm:spPr/>
    </dgm:pt>
    <dgm:pt modelId="{3DE6E069-4A91-4485-9CEF-175DEBD20674}" type="pres">
      <dgm:prSet presAssocID="{A6E78D8F-CAB6-4DF3-9B3D-0C7FFD767347}" presName="hierChild4" presStyleCnt="0"/>
      <dgm:spPr/>
    </dgm:pt>
    <dgm:pt modelId="{85B12A0E-AF19-4B2C-847A-D10DF6B5EFEA}" type="pres">
      <dgm:prSet presAssocID="{D1943B20-189C-4F4D-BC01-04403DA98807}" presName="Name35" presStyleLbl="parChTrans1D3" presStyleIdx="0" presStyleCnt="6"/>
      <dgm:spPr/>
    </dgm:pt>
    <dgm:pt modelId="{1EC9E192-E1BF-413D-A87A-F9760E71EEA7}" type="pres">
      <dgm:prSet presAssocID="{723468CD-DE22-4BDD-B2DD-C1C709BDEE72}" presName="hierRoot2" presStyleCnt="0">
        <dgm:presLayoutVars>
          <dgm:hierBranch val="hang"/>
        </dgm:presLayoutVars>
      </dgm:prSet>
      <dgm:spPr/>
    </dgm:pt>
    <dgm:pt modelId="{C8B19730-4C04-49FF-B0A8-9C9F6E724800}" type="pres">
      <dgm:prSet presAssocID="{723468CD-DE22-4BDD-B2DD-C1C709BDEE72}" presName="rootComposite" presStyleCnt="0"/>
      <dgm:spPr/>
    </dgm:pt>
    <dgm:pt modelId="{502F63D9-9633-4EF9-AC70-635DE39C497D}" type="pres">
      <dgm:prSet presAssocID="{723468CD-DE22-4BDD-B2DD-C1C709BDEE72}" presName="rootText" presStyleLbl="node3" presStyleIdx="0" presStyleCnt="6">
        <dgm:presLayoutVars>
          <dgm:chPref val="3"/>
        </dgm:presLayoutVars>
      </dgm:prSet>
      <dgm:spPr/>
    </dgm:pt>
    <dgm:pt modelId="{F88B22FB-74A3-4FE6-B807-0A0B53765CC4}" type="pres">
      <dgm:prSet presAssocID="{723468CD-DE22-4BDD-B2DD-C1C709BDEE72}" presName="rootConnector" presStyleLbl="node3" presStyleIdx="0" presStyleCnt="6"/>
      <dgm:spPr/>
    </dgm:pt>
    <dgm:pt modelId="{D21163B2-0D52-459A-B790-1EA966EF6D65}" type="pres">
      <dgm:prSet presAssocID="{723468CD-DE22-4BDD-B2DD-C1C709BDEE72}" presName="hierChild4" presStyleCnt="0"/>
      <dgm:spPr/>
    </dgm:pt>
    <dgm:pt modelId="{C7060D16-D156-4921-9CDB-DBA4391A2100}" type="pres">
      <dgm:prSet presAssocID="{723468CD-DE22-4BDD-B2DD-C1C709BDEE72}" presName="hierChild5" presStyleCnt="0"/>
      <dgm:spPr/>
    </dgm:pt>
    <dgm:pt modelId="{8E187D70-1AE1-4B98-BE1F-A1FD40F2D810}" type="pres">
      <dgm:prSet presAssocID="{E7EB1135-1970-47E7-BDFC-CF12A1174A85}" presName="Name35" presStyleLbl="parChTrans1D3" presStyleIdx="1" presStyleCnt="6"/>
      <dgm:spPr/>
    </dgm:pt>
    <dgm:pt modelId="{356925D6-7ED7-43F8-BB13-A4A59D567585}" type="pres">
      <dgm:prSet presAssocID="{2AB2B494-7A83-4B49-96C6-5309CB39A68A}" presName="hierRoot2" presStyleCnt="0">
        <dgm:presLayoutVars>
          <dgm:hierBranch val="r"/>
        </dgm:presLayoutVars>
      </dgm:prSet>
      <dgm:spPr/>
    </dgm:pt>
    <dgm:pt modelId="{E2654BFC-00D3-4A22-AA69-89B66A77134E}" type="pres">
      <dgm:prSet presAssocID="{2AB2B494-7A83-4B49-96C6-5309CB39A68A}" presName="rootComposite" presStyleCnt="0"/>
      <dgm:spPr/>
    </dgm:pt>
    <dgm:pt modelId="{50D79064-C00F-47FD-A653-0E2686171610}" type="pres">
      <dgm:prSet presAssocID="{2AB2B494-7A83-4B49-96C6-5309CB39A68A}" presName="rootText" presStyleLbl="node3" presStyleIdx="1" presStyleCnt="6">
        <dgm:presLayoutVars>
          <dgm:chPref val="3"/>
        </dgm:presLayoutVars>
      </dgm:prSet>
      <dgm:spPr/>
    </dgm:pt>
    <dgm:pt modelId="{69B28005-8A04-46D7-A315-5E22FE369199}" type="pres">
      <dgm:prSet presAssocID="{2AB2B494-7A83-4B49-96C6-5309CB39A68A}" presName="rootConnector" presStyleLbl="node3" presStyleIdx="1" presStyleCnt="6"/>
      <dgm:spPr/>
    </dgm:pt>
    <dgm:pt modelId="{CFF1EF51-B7D1-429B-AC33-CEFB3AC3013D}" type="pres">
      <dgm:prSet presAssocID="{2AB2B494-7A83-4B49-96C6-5309CB39A68A}" presName="hierChild4" presStyleCnt="0"/>
      <dgm:spPr/>
    </dgm:pt>
    <dgm:pt modelId="{AB0C2A2A-4C28-43D6-95E0-24F22F57BC54}" type="pres">
      <dgm:prSet presAssocID="{2AB2B494-7A83-4B49-96C6-5309CB39A68A}" presName="hierChild5" presStyleCnt="0"/>
      <dgm:spPr/>
    </dgm:pt>
    <dgm:pt modelId="{4B3569FD-CA67-43B5-8E7A-C7D817D74DD4}" type="pres">
      <dgm:prSet presAssocID="{45127C93-666B-49D0-8F56-7C4CB3419FC4}" presName="Name35" presStyleLbl="parChTrans1D3" presStyleIdx="2" presStyleCnt="6"/>
      <dgm:spPr/>
    </dgm:pt>
    <dgm:pt modelId="{AFAE7317-7F98-4835-997E-5CAB4CEBA2C0}" type="pres">
      <dgm:prSet presAssocID="{DEBA7F9F-668D-4AC2-9915-9FD02069E971}" presName="hierRoot2" presStyleCnt="0">
        <dgm:presLayoutVars>
          <dgm:hierBranch val="init"/>
        </dgm:presLayoutVars>
      </dgm:prSet>
      <dgm:spPr/>
    </dgm:pt>
    <dgm:pt modelId="{457EB0B9-EE55-4115-8008-353D00C13507}" type="pres">
      <dgm:prSet presAssocID="{DEBA7F9F-668D-4AC2-9915-9FD02069E971}" presName="rootComposite" presStyleCnt="0"/>
      <dgm:spPr/>
    </dgm:pt>
    <dgm:pt modelId="{1697EF7C-0C44-4D95-9D51-C907D622903C}" type="pres">
      <dgm:prSet presAssocID="{DEBA7F9F-668D-4AC2-9915-9FD02069E971}" presName="rootText" presStyleLbl="node3" presStyleIdx="2" presStyleCnt="6">
        <dgm:presLayoutVars>
          <dgm:chPref val="3"/>
        </dgm:presLayoutVars>
      </dgm:prSet>
      <dgm:spPr/>
    </dgm:pt>
    <dgm:pt modelId="{9E75CD85-FC78-4F9D-A136-72202F119653}" type="pres">
      <dgm:prSet presAssocID="{DEBA7F9F-668D-4AC2-9915-9FD02069E971}" presName="rootConnector" presStyleLbl="node3" presStyleIdx="2" presStyleCnt="6"/>
      <dgm:spPr/>
    </dgm:pt>
    <dgm:pt modelId="{6BDB1F39-402E-4E41-ADB4-D51C289F3B15}" type="pres">
      <dgm:prSet presAssocID="{DEBA7F9F-668D-4AC2-9915-9FD02069E971}" presName="hierChild4" presStyleCnt="0"/>
      <dgm:spPr/>
    </dgm:pt>
    <dgm:pt modelId="{F1F7DB69-44F6-4A9A-AE2D-1F56F41D0741}" type="pres">
      <dgm:prSet presAssocID="{DEBA7F9F-668D-4AC2-9915-9FD02069E971}" presName="hierChild5" presStyleCnt="0"/>
      <dgm:spPr/>
    </dgm:pt>
    <dgm:pt modelId="{E5769166-E9B2-4B25-BF18-3A25FC0DB1E2}" type="pres">
      <dgm:prSet presAssocID="{D33CC9EC-B891-4C1A-9AAF-8BB6101666CC}" presName="Name35" presStyleLbl="parChTrans1D3" presStyleIdx="3" presStyleCnt="6"/>
      <dgm:spPr/>
    </dgm:pt>
    <dgm:pt modelId="{4B6B4B04-C048-42F9-9A84-89D519AE49F5}" type="pres">
      <dgm:prSet presAssocID="{DB9B7432-C9EB-4FD4-9E48-3AAA0387C4AC}" presName="hierRoot2" presStyleCnt="0">
        <dgm:presLayoutVars>
          <dgm:hierBranch val="init"/>
        </dgm:presLayoutVars>
      </dgm:prSet>
      <dgm:spPr/>
    </dgm:pt>
    <dgm:pt modelId="{750E2475-24FA-4BF5-ABFE-CA0715B6DE94}" type="pres">
      <dgm:prSet presAssocID="{DB9B7432-C9EB-4FD4-9E48-3AAA0387C4AC}" presName="rootComposite" presStyleCnt="0"/>
      <dgm:spPr/>
    </dgm:pt>
    <dgm:pt modelId="{46D7F6B7-48BF-41DB-A398-F6A9F3FCE9C9}" type="pres">
      <dgm:prSet presAssocID="{DB9B7432-C9EB-4FD4-9E48-3AAA0387C4AC}" presName="rootText" presStyleLbl="node3" presStyleIdx="3" presStyleCnt="6">
        <dgm:presLayoutVars>
          <dgm:chPref val="3"/>
        </dgm:presLayoutVars>
      </dgm:prSet>
      <dgm:spPr/>
    </dgm:pt>
    <dgm:pt modelId="{8964A632-AD52-421C-A515-2445ED4041D1}" type="pres">
      <dgm:prSet presAssocID="{DB9B7432-C9EB-4FD4-9E48-3AAA0387C4AC}" presName="rootConnector" presStyleLbl="node3" presStyleIdx="3" presStyleCnt="6"/>
      <dgm:spPr/>
    </dgm:pt>
    <dgm:pt modelId="{67FF7069-FEEA-481D-A517-39CDE1EAC314}" type="pres">
      <dgm:prSet presAssocID="{DB9B7432-C9EB-4FD4-9E48-3AAA0387C4AC}" presName="hierChild4" presStyleCnt="0"/>
      <dgm:spPr/>
    </dgm:pt>
    <dgm:pt modelId="{DB367185-B9B0-4F00-9E10-623C4CDD8D65}" type="pres">
      <dgm:prSet presAssocID="{DB9B7432-C9EB-4FD4-9E48-3AAA0387C4AC}" presName="hierChild5" presStyleCnt="0"/>
      <dgm:spPr/>
    </dgm:pt>
    <dgm:pt modelId="{AF3BA9FB-2CC2-450E-A967-E5A7B83700B5}" type="pres">
      <dgm:prSet presAssocID="{95901FDA-0F81-454B-9168-460562126B3E}" presName="Name35" presStyleLbl="parChTrans1D3" presStyleIdx="4" presStyleCnt="6"/>
      <dgm:spPr/>
    </dgm:pt>
    <dgm:pt modelId="{0468730E-36ED-4E7B-BB74-9B5EDEA19C63}" type="pres">
      <dgm:prSet presAssocID="{826E98A3-02C5-44DF-BC64-8B60E094EDA6}" presName="hierRoot2" presStyleCnt="0">
        <dgm:presLayoutVars>
          <dgm:hierBranch val="init"/>
        </dgm:presLayoutVars>
      </dgm:prSet>
      <dgm:spPr/>
    </dgm:pt>
    <dgm:pt modelId="{83ECC232-AAD4-4829-BE40-F6575BBF3CA4}" type="pres">
      <dgm:prSet presAssocID="{826E98A3-02C5-44DF-BC64-8B60E094EDA6}" presName="rootComposite" presStyleCnt="0"/>
      <dgm:spPr/>
    </dgm:pt>
    <dgm:pt modelId="{1B5458D6-57EA-4C9B-80F2-0D364C888EED}" type="pres">
      <dgm:prSet presAssocID="{826E98A3-02C5-44DF-BC64-8B60E094EDA6}" presName="rootText" presStyleLbl="node3" presStyleIdx="4" presStyleCnt="6">
        <dgm:presLayoutVars>
          <dgm:chPref val="3"/>
        </dgm:presLayoutVars>
      </dgm:prSet>
      <dgm:spPr/>
    </dgm:pt>
    <dgm:pt modelId="{1E40923A-EF61-4954-A402-32B1D92F88DC}" type="pres">
      <dgm:prSet presAssocID="{826E98A3-02C5-44DF-BC64-8B60E094EDA6}" presName="rootConnector" presStyleLbl="node3" presStyleIdx="4" presStyleCnt="6"/>
      <dgm:spPr/>
    </dgm:pt>
    <dgm:pt modelId="{CAE26AFF-FACE-4961-B673-B5EBE24E90B2}" type="pres">
      <dgm:prSet presAssocID="{826E98A3-02C5-44DF-BC64-8B60E094EDA6}" presName="hierChild4" presStyleCnt="0"/>
      <dgm:spPr/>
    </dgm:pt>
    <dgm:pt modelId="{79F9A938-78B5-49CF-8B12-E923066B9D33}" type="pres">
      <dgm:prSet presAssocID="{826E98A3-02C5-44DF-BC64-8B60E094EDA6}" presName="hierChild5" presStyleCnt="0"/>
      <dgm:spPr/>
    </dgm:pt>
    <dgm:pt modelId="{86160F78-5FD5-42F4-B30F-25B333A6CAF7}" type="pres">
      <dgm:prSet presAssocID="{27F21E1C-479F-4655-B360-D49597DA3341}" presName="Name35" presStyleLbl="parChTrans1D3" presStyleIdx="5" presStyleCnt="6"/>
      <dgm:spPr/>
    </dgm:pt>
    <dgm:pt modelId="{45FDFF72-9E5C-4029-A7AA-4D4B7AA09DA1}" type="pres">
      <dgm:prSet presAssocID="{C5529B2F-656D-442A-9DBD-6D93D5B69261}" presName="hierRoot2" presStyleCnt="0">
        <dgm:presLayoutVars>
          <dgm:hierBranch val="init"/>
        </dgm:presLayoutVars>
      </dgm:prSet>
      <dgm:spPr/>
    </dgm:pt>
    <dgm:pt modelId="{79B76072-DCC2-4E1C-82C6-45413404B6E8}" type="pres">
      <dgm:prSet presAssocID="{C5529B2F-656D-442A-9DBD-6D93D5B69261}" presName="rootComposite" presStyleCnt="0"/>
      <dgm:spPr/>
    </dgm:pt>
    <dgm:pt modelId="{95949A2B-7492-4C02-A9ED-481CF71F7E20}" type="pres">
      <dgm:prSet presAssocID="{C5529B2F-656D-442A-9DBD-6D93D5B69261}" presName="rootText" presStyleLbl="node3" presStyleIdx="5" presStyleCnt="6">
        <dgm:presLayoutVars>
          <dgm:chPref val="3"/>
        </dgm:presLayoutVars>
      </dgm:prSet>
      <dgm:spPr/>
    </dgm:pt>
    <dgm:pt modelId="{34FFCD36-C6E4-453B-85AB-0521DC72F360}" type="pres">
      <dgm:prSet presAssocID="{C5529B2F-656D-442A-9DBD-6D93D5B69261}" presName="rootConnector" presStyleLbl="node3" presStyleIdx="5" presStyleCnt="6"/>
      <dgm:spPr/>
    </dgm:pt>
    <dgm:pt modelId="{F3D5D9F8-84D7-4839-8BA9-CC90443D4614}" type="pres">
      <dgm:prSet presAssocID="{C5529B2F-656D-442A-9DBD-6D93D5B69261}" presName="hierChild4" presStyleCnt="0"/>
      <dgm:spPr/>
    </dgm:pt>
    <dgm:pt modelId="{5E0BB158-A223-4C7E-AFFB-8249CE5A8EB7}" type="pres">
      <dgm:prSet presAssocID="{C5529B2F-656D-442A-9DBD-6D93D5B69261}" presName="hierChild5" presStyleCnt="0"/>
      <dgm:spPr/>
    </dgm:pt>
    <dgm:pt modelId="{65EC4A76-75B4-4A08-8D6F-91BDA37AB15A}" type="pres">
      <dgm:prSet presAssocID="{A6E78D8F-CAB6-4DF3-9B3D-0C7FFD767347}" presName="hierChild5" presStyleCnt="0"/>
      <dgm:spPr/>
    </dgm:pt>
    <dgm:pt modelId="{FEE12AED-6737-42DE-A2F7-8EC4FB17FB7D}" type="pres">
      <dgm:prSet presAssocID="{17CFD4CF-C207-414A-AB91-6A98E5815D72}" presName="hierChild3" presStyleCnt="0"/>
      <dgm:spPr/>
    </dgm:pt>
  </dgm:ptLst>
  <dgm:cxnLst>
    <dgm:cxn modelId="{62241317-C48A-4A0F-B134-FE4C909C071A}" type="presOf" srcId="{C5529B2F-656D-442A-9DBD-6D93D5B69261}" destId="{95949A2B-7492-4C02-A9ED-481CF71F7E20}" srcOrd="0" destOrd="0" presId="urn:microsoft.com/office/officeart/2005/8/layout/orgChart1"/>
    <dgm:cxn modelId="{C4C3CB1B-8DCF-4735-91BE-A23B9641B18B}" type="presOf" srcId="{9F360BC1-8B3F-49E8-8D24-A8654B40ED60}" destId="{EF01FA13-9621-4B81-B0D5-89D7A54349A0}" srcOrd="0" destOrd="0" presId="urn:microsoft.com/office/officeart/2005/8/layout/orgChart1"/>
    <dgm:cxn modelId="{5A2D731D-592D-44F7-B811-D87881B9B2FD}" type="presOf" srcId="{826E98A3-02C5-44DF-BC64-8B60E094EDA6}" destId="{1E40923A-EF61-4954-A402-32B1D92F88DC}" srcOrd="1" destOrd="0" presId="urn:microsoft.com/office/officeart/2005/8/layout/orgChart1"/>
    <dgm:cxn modelId="{B1976F29-B4D4-46A6-874B-A71925FE1D9A}" type="presOf" srcId="{17CFD4CF-C207-414A-AB91-6A98E5815D72}" destId="{FC13E4B3-6EBC-4C83-B505-35734D1D6E4F}" srcOrd="0" destOrd="0" presId="urn:microsoft.com/office/officeart/2005/8/layout/orgChart1"/>
    <dgm:cxn modelId="{13B01D30-B6D5-4718-B250-ECD7711C3172}" type="presOf" srcId="{95901FDA-0F81-454B-9168-460562126B3E}" destId="{AF3BA9FB-2CC2-450E-A967-E5A7B83700B5}" srcOrd="0" destOrd="0" presId="urn:microsoft.com/office/officeart/2005/8/layout/orgChart1"/>
    <dgm:cxn modelId="{9177A032-81BB-4C9C-B38A-219A9C393FC4}" type="presOf" srcId="{17CFD4CF-C207-414A-AB91-6A98E5815D72}" destId="{736294F4-1386-4DFE-8AFA-CA4C77BD2F1B}" srcOrd="1" destOrd="0" presId="urn:microsoft.com/office/officeart/2005/8/layout/orgChart1"/>
    <dgm:cxn modelId="{6DF4433A-B84B-487A-B56F-25AC476DBCD8}" type="presOf" srcId="{27F21E1C-479F-4655-B360-D49597DA3341}" destId="{86160F78-5FD5-42F4-B30F-25B333A6CAF7}" srcOrd="0" destOrd="0" presId="urn:microsoft.com/office/officeart/2005/8/layout/orgChart1"/>
    <dgm:cxn modelId="{FEBC063E-ED80-464C-9960-9FD81B4F305D}" type="presOf" srcId="{C5529B2F-656D-442A-9DBD-6D93D5B69261}" destId="{34FFCD36-C6E4-453B-85AB-0521DC72F360}" srcOrd="1" destOrd="0" presId="urn:microsoft.com/office/officeart/2005/8/layout/orgChart1"/>
    <dgm:cxn modelId="{150CBD3E-9767-48D2-BF00-183F02952751}" type="presOf" srcId="{DB9B7432-C9EB-4FD4-9E48-3AAA0387C4AC}" destId="{46D7F6B7-48BF-41DB-A398-F6A9F3FCE9C9}" srcOrd="0" destOrd="0" presId="urn:microsoft.com/office/officeart/2005/8/layout/orgChart1"/>
    <dgm:cxn modelId="{58C61664-8AE2-4602-9417-003B265DA67B}" type="presOf" srcId="{E7EB1135-1970-47E7-BDFC-CF12A1174A85}" destId="{8E187D70-1AE1-4B98-BE1F-A1FD40F2D810}" srcOrd="0" destOrd="0" presId="urn:microsoft.com/office/officeart/2005/8/layout/orgChart1"/>
    <dgm:cxn modelId="{9D51A565-552D-4BB8-92A7-65C7A2425B9E}" type="presOf" srcId="{0EC9145F-82B2-42D6-87D4-B237DBF5302F}" destId="{56198291-F843-40E8-8859-A8232798C806}" srcOrd="0" destOrd="0" presId="urn:microsoft.com/office/officeart/2005/8/layout/orgChart1"/>
    <dgm:cxn modelId="{9ED79566-233B-4B7F-A913-8DE8AFA40E98}" srcId="{A6E78D8F-CAB6-4DF3-9B3D-0C7FFD767347}" destId="{2AB2B494-7A83-4B49-96C6-5309CB39A68A}" srcOrd="1" destOrd="0" parTransId="{E7EB1135-1970-47E7-BDFC-CF12A1174A85}" sibTransId="{87FFE568-8947-47E2-B2CC-EDEFDACCD5B3}"/>
    <dgm:cxn modelId="{65A6256D-FDC9-4F08-A918-36033AC52F9B}" type="presOf" srcId="{723468CD-DE22-4BDD-B2DD-C1C709BDEE72}" destId="{F88B22FB-74A3-4FE6-B807-0A0B53765CC4}" srcOrd="1" destOrd="0" presId="urn:microsoft.com/office/officeart/2005/8/layout/orgChart1"/>
    <dgm:cxn modelId="{3F20BD6F-9B72-43B5-86C9-8080A5F8BAA2}" type="presOf" srcId="{2AB2B494-7A83-4B49-96C6-5309CB39A68A}" destId="{69B28005-8A04-46D7-A315-5E22FE369199}" srcOrd="1" destOrd="0" presId="urn:microsoft.com/office/officeart/2005/8/layout/orgChart1"/>
    <dgm:cxn modelId="{6CAEEB57-6F19-4F0F-975D-90F3FEFB1DD8}" type="presOf" srcId="{DB9B7432-C9EB-4FD4-9E48-3AAA0387C4AC}" destId="{8964A632-AD52-421C-A515-2445ED4041D1}" srcOrd="1" destOrd="0" presId="urn:microsoft.com/office/officeart/2005/8/layout/orgChart1"/>
    <dgm:cxn modelId="{5DBA4B5A-0A14-4CA9-8F8C-1B7C08EC9445}" type="presOf" srcId="{826E98A3-02C5-44DF-BC64-8B60E094EDA6}" destId="{1B5458D6-57EA-4C9B-80F2-0D364C888EED}" srcOrd="0" destOrd="0" presId="urn:microsoft.com/office/officeart/2005/8/layout/orgChart1"/>
    <dgm:cxn modelId="{E4BD5F81-837B-49D6-95A0-29E8E7845095}" type="presOf" srcId="{DEBA7F9F-668D-4AC2-9915-9FD02069E971}" destId="{1697EF7C-0C44-4D95-9D51-C907D622903C}" srcOrd="0" destOrd="0" presId="urn:microsoft.com/office/officeart/2005/8/layout/orgChart1"/>
    <dgm:cxn modelId="{2BBC99A8-F8A7-49EF-B9A2-39C6B08CD850}" type="presOf" srcId="{D33CC9EC-B891-4C1A-9AAF-8BB6101666CC}" destId="{E5769166-E9B2-4B25-BF18-3A25FC0DB1E2}" srcOrd="0" destOrd="0" presId="urn:microsoft.com/office/officeart/2005/8/layout/orgChart1"/>
    <dgm:cxn modelId="{2FE1A7AC-DB45-4366-AC8A-76B33433AE58}" type="presOf" srcId="{D1943B20-189C-4F4D-BC01-04403DA98807}" destId="{85B12A0E-AF19-4B2C-847A-D10DF6B5EFEA}" srcOrd="0" destOrd="0" presId="urn:microsoft.com/office/officeart/2005/8/layout/orgChart1"/>
    <dgm:cxn modelId="{C9665FB1-6AF5-4175-B0C4-75B2D81D1CC8}" srcId="{A6E78D8F-CAB6-4DF3-9B3D-0C7FFD767347}" destId="{C5529B2F-656D-442A-9DBD-6D93D5B69261}" srcOrd="5" destOrd="0" parTransId="{27F21E1C-479F-4655-B360-D49597DA3341}" sibTransId="{A8FE7B79-0B5F-4FAE-8DDB-813DDDED230B}"/>
    <dgm:cxn modelId="{365850B4-3246-4E34-914A-9BD6309B94A3}" srcId="{A6E78D8F-CAB6-4DF3-9B3D-0C7FFD767347}" destId="{723468CD-DE22-4BDD-B2DD-C1C709BDEE72}" srcOrd="0" destOrd="0" parTransId="{D1943B20-189C-4F4D-BC01-04403DA98807}" sibTransId="{6ABC68BC-E349-4088-BBCF-7B7FA24679B7}"/>
    <dgm:cxn modelId="{24885BB6-66D4-43B4-8106-57647AE540AE}" srcId="{A6E78D8F-CAB6-4DF3-9B3D-0C7FFD767347}" destId="{DEBA7F9F-668D-4AC2-9915-9FD02069E971}" srcOrd="2" destOrd="0" parTransId="{45127C93-666B-49D0-8F56-7C4CB3419FC4}" sibTransId="{174A3BBB-C890-4611-B2AB-C6885AFCD03F}"/>
    <dgm:cxn modelId="{19F5FDBD-2C7E-47E0-9F77-0F7146DAE2EC}" srcId="{17CFD4CF-C207-414A-AB91-6A98E5815D72}" destId="{A6E78D8F-CAB6-4DF3-9B3D-0C7FFD767347}" srcOrd="0" destOrd="0" parTransId="{0EC9145F-82B2-42D6-87D4-B237DBF5302F}" sibTransId="{637E1BCE-B809-4BC9-97E8-C68DBDD4E0C5}"/>
    <dgm:cxn modelId="{64C68AC4-5722-4487-8708-E1E8113B6A5F}" srcId="{9F360BC1-8B3F-49E8-8D24-A8654B40ED60}" destId="{17CFD4CF-C207-414A-AB91-6A98E5815D72}" srcOrd="0" destOrd="0" parTransId="{DD691417-F11B-44C8-90F9-A29E059827BE}" sibTransId="{4179814B-0B90-452F-BA8B-DD93F0EA08FB}"/>
    <dgm:cxn modelId="{6DA3D6D2-1FF6-4E00-9F74-175306B4C8C8}" type="presOf" srcId="{2AB2B494-7A83-4B49-96C6-5309CB39A68A}" destId="{50D79064-C00F-47FD-A653-0E2686171610}" srcOrd="0" destOrd="0" presId="urn:microsoft.com/office/officeart/2005/8/layout/orgChart1"/>
    <dgm:cxn modelId="{C84196D5-97CB-48E8-8E59-23F6C8BE4980}" type="presOf" srcId="{A6E78D8F-CAB6-4DF3-9B3D-0C7FFD767347}" destId="{2C06C1F7-0CE6-4D47-8616-0D07EBA0054A}" srcOrd="0" destOrd="0" presId="urn:microsoft.com/office/officeart/2005/8/layout/orgChart1"/>
    <dgm:cxn modelId="{6E377DD6-DED1-4F09-BAB6-903A5CC5AF58}" srcId="{A6E78D8F-CAB6-4DF3-9B3D-0C7FFD767347}" destId="{826E98A3-02C5-44DF-BC64-8B60E094EDA6}" srcOrd="4" destOrd="0" parTransId="{95901FDA-0F81-454B-9168-460562126B3E}" sibTransId="{64D96D1C-3FA8-47B2-A482-6910E10E5A66}"/>
    <dgm:cxn modelId="{4A4378E3-DC32-4C90-8F41-0816D590E28A}" type="presOf" srcId="{A6E78D8F-CAB6-4DF3-9B3D-0C7FFD767347}" destId="{C8481C43-EBCC-4E6E-BA63-DFDDEAB27E85}" srcOrd="1" destOrd="0" presId="urn:microsoft.com/office/officeart/2005/8/layout/orgChart1"/>
    <dgm:cxn modelId="{18E5D7E4-2A6E-4630-BED3-C2734E236B35}" type="presOf" srcId="{45127C93-666B-49D0-8F56-7C4CB3419FC4}" destId="{4B3569FD-CA67-43B5-8E7A-C7D817D74DD4}" srcOrd="0" destOrd="0" presId="urn:microsoft.com/office/officeart/2005/8/layout/orgChart1"/>
    <dgm:cxn modelId="{B1D4D7EC-BE9A-4917-A2A5-6DCEB2CA8206}" type="presOf" srcId="{DEBA7F9F-668D-4AC2-9915-9FD02069E971}" destId="{9E75CD85-FC78-4F9D-A136-72202F119653}" srcOrd="1" destOrd="0" presId="urn:microsoft.com/office/officeart/2005/8/layout/orgChart1"/>
    <dgm:cxn modelId="{5BFBE3EC-7609-4707-AF00-A2246232EAE3}" type="presOf" srcId="{723468CD-DE22-4BDD-B2DD-C1C709BDEE72}" destId="{502F63D9-9633-4EF9-AC70-635DE39C497D}" srcOrd="0" destOrd="0" presId="urn:microsoft.com/office/officeart/2005/8/layout/orgChart1"/>
    <dgm:cxn modelId="{641C89FA-7FF7-41B6-AC0A-78F8301A71E9}" srcId="{A6E78D8F-CAB6-4DF3-9B3D-0C7FFD767347}" destId="{DB9B7432-C9EB-4FD4-9E48-3AAA0387C4AC}" srcOrd="3" destOrd="0" parTransId="{D33CC9EC-B891-4C1A-9AAF-8BB6101666CC}" sibTransId="{80C2B44C-A003-4818-B7D3-B1D082BA2970}"/>
    <dgm:cxn modelId="{CA8F9506-FB05-4262-90B5-93CA896C3D21}" type="presParOf" srcId="{EF01FA13-9621-4B81-B0D5-89D7A54349A0}" destId="{B4D19B3D-1EBB-4762-BA2B-60382ADB874C}" srcOrd="0" destOrd="0" presId="urn:microsoft.com/office/officeart/2005/8/layout/orgChart1"/>
    <dgm:cxn modelId="{CBA04D76-C62D-4ED4-825E-69EBD24A1E36}" type="presParOf" srcId="{B4D19B3D-1EBB-4762-BA2B-60382ADB874C}" destId="{5E8CADF8-49A4-4B39-A11D-7FB31396EA04}" srcOrd="0" destOrd="0" presId="urn:microsoft.com/office/officeart/2005/8/layout/orgChart1"/>
    <dgm:cxn modelId="{46035ECE-9112-404D-BAF6-9D97832851A2}" type="presParOf" srcId="{5E8CADF8-49A4-4B39-A11D-7FB31396EA04}" destId="{FC13E4B3-6EBC-4C83-B505-35734D1D6E4F}" srcOrd="0" destOrd="0" presId="urn:microsoft.com/office/officeart/2005/8/layout/orgChart1"/>
    <dgm:cxn modelId="{04F12EAA-1B16-41A4-838B-75762D01259E}" type="presParOf" srcId="{5E8CADF8-49A4-4B39-A11D-7FB31396EA04}" destId="{736294F4-1386-4DFE-8AFA-CA4C77BD2F1B}" srcOrd="1" destOrd="0" presId="urn:microsoft.com/office/officeart/2005/8/layout/orgChart1"/>
    <dgm:cxn modelId="{15F2119D-DB41-4810-914B-16904A738839}" type="presParOf" srcId="{B4D19B3D-1EBB-4762-BA2B-60382ADB874C}" destId="{F993AA6F-29D5-4BB5-8092-649769B8AC8F}" srcOrd="1" destOrd="0" presId="urn:microsoft.com/office/officeart/2005/8/layout/orgChart1"/>
    <dgm:cxn modelId="{9BC4D069-3688-482B-B07A-F68975D315E2}" type="presParOf" srcId="{F993AA6F-29D5-4BB5-8092-649769B8AC8F}" destId="{56198291-F843-40E8-8859-A8232798C806}" srcOrd="0" destOrd="0" presId="urn:microsoft.com/office/officeart/2005/8/layout/orgChart1"/>
    <dgm:cxn modelId="{2CA15DEA-6B77-415D-8131-1CE92F0F4905}" type="presParOf" srcId="{F993AA6F-29D5-4BB5-8092-649769B8AC8F}" destId="{F9B7FE48-2D02-4DAB-A5A0-B8115EE6C0E6}" srcOrd="1" destOrd="0" presId="urn:microsoft.com/office/officeart/2005/8/layout/orgChart1"/>
    <dgm:cxn modelId="{0195A1C1-92C0-4D2C-AD1A-8216CBA1E1A1}" type="presParOf" srcId="{F9B7FE48-2D02-4DAB-A5A0-B8115EE6C0E6}" destId="{58B9FD95-21D4-4EF4-AF74-90DA6675141C}" srcOrd="0" destOrd="0" presId="urn:microsoft.com/office/officeart/2005/8/layout/orgChart1"/>
    <dgm:cxn modelId="{11632835-DC90-4CA0-A620-2FDF7BAD6D3F}" type="presParOf" srcId="{58B9FD95-21D4-4EF4-AF74-90DA6675141C}" destId="{2C06C1F7-0CE6-4D47-8616-0D07EBA0054A}" srcOrd="0" destOrd="0" presId="urn:microsoft.com/office/officeart/2005/8/layout/orgChart1"/>
    <dgm:cxn modelId="{75DA8DD4-7568-441C-A9D4-D0F043D87CE5}" type="presParOf" srcId="{58B9FD95-21D4-4EF4-AF74-90DA6675141C}" destId="{C8481C43-EBCC-4E6E-BA63-DFDDEAB27E85}" srcOrd="1" destOrd="0" presId="urn:microsoft.com/office/officeart/2005/8/layout/orgChart1"/>
    <dgm:cxn modelId="{2BBBDB6D-D522-43C3-B7C5-A58ABE8B6F86}" type="presParOf" srcId="{F9B7FE48-2D02-4DAB-A5A0-B8115EE6C0E6}" destId="{3DE6E069-4A91-4485-9CEF-175DEBD20674}" srcOrd="1" destOrd="0" presId="urn:microsoft.com/office/officeart/2005/8/layout/orgChart1"/>
    <dgm:cxn modelId="{27B49CC7-DC92-4660-B4DB-439F70D3B83F}" type="presParOf" srcId="{3DE6E069-4A91-4485-9CEF-175DEBD20674}" destId="{85B12A0E-AF19-4B2C-847A-D10DF6B5EFEA}" srcOrd="0" destOrd="0" presId="urn:microsoft.com/office/officeart/2005/8/layout/orgChart1"/>
    <dgm:cxn modelId="{B9DF80BF-A3BD-44AE-9318-6464084CFE5E}" type="presParOf" srcId="{3DE6E069-4A91-4485-9CEF-175DEBD20674}" destId="{1EC9E192-E1BF-413D-A87A-F9760E71EEA7}" srcOrd="1" destOrd="0" presId="urn:microsoft.com/office/officeart/2005/8/layout/orgChart1"/>
    <dgm:cxn modelId="{479E35A9-D200-4695-9567-0D59625484F9}" type="presParOf" srcId="{1EC9E192-E1BF-413D-A87A-F9760E71EEA7}" destId="{C8B19730-4C04-49FF-B0A8-9C9F6E724800}" srcOrd="0" destOrd="0" presId="urn:microsoft.com/office/officeart/2005/8/layout/orgChart1"/>
    <dgm:cxn modelId="{F7C581B2-06F3-4A26-BAFC-D20DFCD7179C}" type="presParOf" srcId="{C8B19730-4C04-49FF-B0A8-9C9F6E724800}" destId="{502F63D9-9633-4EF9-AC70-635DE39C497D}" srcOrd="0" destOrd="0" presId="urn:microsoft.com/office/officeart/2005/8/layout/orgChart1"/>
    <dgm:cxn modelId="{E3919308-DA6B-4BD8-A804-EFE7D66612BF}" type="presParOf" srcId="{C8B19730-4C04-49FF-B0A8-9C9F6E724800}" destId="{F88B22FB-74A3-4FE6-B807-0A0B53765CC4}" srcOrd="1" destOrd="0" presId="urn:microsoft.com/office/officeart/2005/8/layout/orgChart1"/>
    <dgm:cxn modelId="{EFF02593-AFFF-4210-8565-46D46AE941E1}" type="presParOf" srcId="{1EC9E192-E1BF-413D-A87A-F9760E71EEA7}" destId="{D21163B2-0D52-459A-B790-1EA966EF6D65}" srcOrd="1" destOrd="0" presId="urn:microsoft.com/office/officeart/2005/8/layout/orgChart1"/>
    <dgm:cxn modelId="{868EFAA1-E83C-4700-B05B-8469F75E9E08}" type="presParOf" srcId="{1EC9E192-E1BF-413D-A87A-F9760E71EEA7}" destId="{C7060D16-D156-4921-9CDB-DBA4391A2100}" srcOrd="2" destOrd="0" presId="urn:microsoft.com/office/officeart/2005/8/layout/orgChart1"/>
    <dgm:cxn modelId="{22C6D2B0-952F-493E-936F-73DDA76DF867}" type="presParOf" srcId="{3DE6E069-4A91-4485-9CEF-175DEBD20674}" destId="{8E187D70-1AE1-4B98-BE1F-A1FD40F2D810}" srcOrd="2" destOrd="0" presId="urn:microsoft.com/office/officeart/2005/8/layout/orgChart1"/>
    <dgm:cxn modelId="{D932B248-12D5-469E-BD69-30E8C15101BC}" type="presParOf" srcId="{3DE6E069-4A91-4485-9CEF-175DEBD20674}" destId="{356925D6-7ED7-43F8-BB13-A4A59D567585}" srcOrd="3" destOrd="0" presId="urn:microsoft.com/office/officeart/2005/8/layout/orgChart1"/>
    <dgm:cxn modelId="{C7B2A208-B729-4080-B3E9-26433300F3A7}" type="presParOf" srcId="{356925D6-7ED7-43F8-BB13-A4A59D567585}" destId="{E2654BFC-00D3-4A22-AA69-89B66A77134E}" srcOrd="0" destOrd="0" presId="urn:microsoft.com/office/officeart/2005/8/layout/orgChart1"/>
    <dgm:cxn modelId="{1C315660-D59D-4497-82BF-3BB97D66AA97}" type="presParOf" srcId="{E2654BFC-00D3-4A22-AA69-89B66A77134E}" destId="{50D79064-C00F-47FD-A653-0E2686171610}" srcOrd="0" destOrd="0" presId="urn:microsoft.com/office/officeart/2005/8/layout/orgChart1"/>
    <dgm:cxn modelId="{134599EC-442D-49CE-8F02-16FC493C8BFC}" type="presParOf" srcId="{E2654BFC-00D3-4A22-AA69-89B66A77134E}" destId="{69B28005-8A04-46D7-A315-5E22FE369199}" srcOrd="1" destOrd="0" presId="urn:microsoft.com/office/officeart/2005/8/layout/orgChart1"/>
    <dgm:cxn modelId="{D1B6DB6D-4C6F-45AF-913B-5E4F780BD806}" type="presParOf" srcId="{356925D6-7ED7-43F8-BB13-A4A59D567585}" destId="{CFF1EF51-B7D1-429B-AC33-CEFB3AC3013D}" srcOrd="1" destOrd="0" presId="urn:microsoft.com/office/officeart/2005/8/layout/orgChart1"/>
    <dgm:cxn modelId="{CF13EF22-AEB8-4812-A558-A1221E1127D3}" type="presParOf" srcId="{356925D6-7ED7-43F8-BB13-A4A59D567585}" destId="{AB0C2A2A-4C28-43D6-95E0-24F22F57BC54}" srcOrd="2" destOrd="0" presId="urn:microsoft.com/office/officeart/2005/8/layout/orgChart1"/>
    <dgm:cxn modelId="{D4D9B5C4-B286-401F-A321-46604136344D}" type="presParOf" srcId="{3DE6E069-4A91-4485-9CEF-175DEBD20674}" destId="{4B3569FD-CA67-43B5-8E7A-C7D817D74DD4}" srcOrd="4" destOrd="0" presId="urn:microsoft.com/office/officeart/2005/8/layout/orgChart1"/>
    <dgm:cxn modelId="{604DF43D-C850-4704-A5FA-67B82682FC36}" type="presParOf" srcId="{3DE6E069-4A91-4485-9CEF-175DEBD20674}" destId="{AFAE7317-7F98-4835-997E-5CAB4CEBA2C0}" srcOrd="5" destOrd="0" presId="urn:microsoft.com/office/officeart/2005/8/layout/orgChart1"/>
    <dgm:cxn modelId="{22CDEA7C-22B7-4CE6-BD38-46A6805D223E}" type="presParOf" srcId="{AFAE7317-7F98-4835-997E-5CAB4CEBA2C0}" destId="{457EB0B9-EE55-4115-8008-353D00C13507}" srcOrd="0" destOrd="0" presId="urn:microsoft.com/office/officeart/2005/8/layout/orgChart1"/>
    <dgm:cxn modelId="{99236656-5F27-4B0B-A7D2-9882690A17C2}" type="presParOf" srcId="{457EB0B9-EE55-4115-8008-353D00C13507}" destId="{1697EF7C-0C44-4D95-9D51-C907D622903C}" srcOrd="0" destOrd="0" presId="urn:microsoft.com/office/officeart/2005/8/layout/orgChart1"/>
    <dgm:cxn modelId="{B10CE0C7-7039-4E08-8874-BC2D6F2ABB14}" type="presParOf" srcId="{457EB0B9-EE55-4115-8008-353D00C13507}" destId="{9E75CD85-FC78-4F9D-A136-72202F119653}" srcOrd="1" destOrd="0" presId="urn:microsoft.com/office/officeart/2005/8/layout/orgChart1"/>
    <dgm:cxn modelId="{0B12E01B-3038-4EB4-A1DA-C26B9B77B924}" type="presParOf" srcId="{AFAE7317-7F98-4835-997E-5CAB4CEBA2C0}" destId="{6BDB1F39-402E-4E41-ADB4-D51C289F3B15}" srcOrd="1" destOrd="0" presId="urn:microsoft.com/office/officeart/2005/8/layout/orgChart1"/>
    <dgm:cxn modelId="{C93A9E0B-5FC6-467B-93BB-39F810ECBEA5}" type="presParOf" srcId="{AFAE7317-7F98-4835-997E-5CAB4CEBA2C0}" destId="{F1F7DB69-44F6-4A9A-AE2D-1F56F41D0741}" srcOrd="2" destOrd="0" presId="urn:microsoft.com/office/officeart/2005/8/layout/orgChart1"/>
    <dgm:cxn modelId="{F5F1522E-D812-48BD-95CC-34AE630570C9}" type="presParOf" srcId="{3DE6E069-4A91-4485-9CEF-175DEBD20674}" destId="{E5769166-E9B2-4B25-BF18-3A25FC0DB1E2}" srcOrd="6" destOrd="0" presId="urn:microsoft.com/office/officeart/2005/8/layout/orgChart1"/>
    <dgm:cxn modelId="{15ADE030-B69C-4836-9F1C-B65659C8C76E}" type="presParOf" srcId="{3DE6E069-4A91-4485-9CEF-175DEBD20674}" destId="{4B6B4B04-C048-42F9-9A84-89D519AE49F5}" srcOrd="7" destOrd="0" presId="urn:microsoft.com/office/officeart/2005/8/layout/orgChart1"/>
    <dgm:cxn modelId="{6E6BABDF-CF30-4991-B433-47093E43BB58}" type="presParOf" srcId="{4B6B4B04-C048-42F9-9A84-89D519AE49F5}" destId="{750E2475-24FA-4BF5-ABFE-CA0715B6DE94}" srcOrd="0" destOrd="0" presId="urn:microsoft.com/office/officeart/2005/8/layout/orgChart1"/>
    <dgm:cxn modelId="{2CA85FAD-3835-4F4F-BA31-03A0D1FED9C3}" type="presParOf" srcId="{750E2475-24FA-4BF5-ABFE-CA0715B6DE94}" destId="{46D7F6B7-48BF-41DB-A398-F6A9F3FCE9C9}" srcOrd="0" destOrd="0" presId="urn:microsoft.com/office/officeart/2005/8/layout/orgChart1"/>
    <dgm:cxn modelId="{CC68853C-52E9-4015-AE12-CB3D5FE79766}" type="presParOf" srcId="{750E2475-24FA-4BF5-ABFE-CA0715B6DE94}" destId="{8964A632-AD52-421C-A515-2445ED4041D1}" srcOrd="1" destOrd="0" presId="urn:microsoft.com/office/officeart/2005/8/layout/orgChart1"/>
    <dgm:cxn modelId="{7FC0A583-B71C-41C7-9AFF-62160E7AE410}" type="presParOf" srcId="{4B6B4B04-C048-42F9-9A84-89D519AE49F5}" destId="{67FF7069-FEEA-481D-A517-39CDE1EAC314}" srcOrd="1" destOrd="0" presId="urn:microsoft.com/office/officeart/2005/8/layout/orgChart1"/>
    <dgm:cxn modelId="{A6F410D0-9032-4A6E-A8E8-0AE3EECA7912}" type="presParOf" srcId="{4B6B4B04-C048-42F9-9A84-89D519AE49F5}" destId="{DB367185-B9B0-4F00-9E10-623C4CDD8D65}" srcOrd="2" destOrd="0" presId="urn:microsoft.com/office/officeart/2005/8/layout/orgChart1"/>
    <dgm:cxn modelId="{C75EDE15-D4FA-41C0-B306-9C6C809FAA09}" type="presParOf" srcId="{3DE6E069-4A91-4485-9CEF-175DEBD20674}" destId="{AF3BA9FB-2CC2-450E-A967-E5A7B83700B5}" srcOrd="8" destOrd="0" presId="urn:microsoft.com/office/officeart/2005/8/layout/orgChart1"/>
    <dgm:cxn modelId="{0DB5A226-2827-49A6-9C89-0730CA03FC61}" type="presParOf" srcId="{3DE6E069-4A91-4485-9CEF-175DEBD20674}" destId="{0468730E-36ED-4E7B-BB74-9B5EDEA19C63}" srcOrd="9" destOrd="0" presId="urn:microsoft.com/office/officeart/2005/8/layout/orgChart1"/>
    <dgm:cxn modelId="{945A3316-43C1-454A-850C-00E2BA07B5F0}" type="presParOf" srcId="{0468730E-36ED-4E7B-BB74-9B5EDEA19C63}" destId="{83ECC232-AAD4-4829-BE40-F6575BBF3CA4}" srcOrd="0" destOrd="0" presId="urn:microsoft.com/office/officeart/2005/8/layout/orgChart1"/>
    <dgm:cxn modelId="{83654544-CEAB-486A-AD4A-8BB80C4EDEE7}" type="presParOf" srcId="{83ECC232-AAD4-4829-BE40-F6575BBF3CA4}" destId="{1B5458D6-57EA-4C9B-80F2-0D364C888EED}" srcOrd="0" destOrd="0" presId="urn:microsoft.com/office/officeart/2005/8/layout/orgChart1"/>
    <dgm:cxn modelId="{BFA89022-4629-44EB-A9FE-8ADB6BE542D3}" type="presParOf" srcId="{83ECC232-AAD4-4829-BE40-F6575BBF3CA4}" destId="{1E40923A-EF61-4954-A402-32B1D92F88DC}" srcOrd="1" destOrd="0" presId="urn:microsoft.com/office/officeart/2005/8/layout/orgChart1"/>
    <dgm:cxn modelId="{B8B970C7-EDF3-4CAB-AE24-E25AF037475C}" type="presParOf" srcId="{0468730E-36ED-4E7B-BB74-9B5EDEA19C63}" destId="{CAE26AFF-FACE-4961-B673-B5EBE24E90B2}" srcOrd="1" destOrd="0" presId="urn:microsoft.com/office/officeart/2005/8/layout/orgChart1"/>
    <dgm:cxn modelId="{78433C50-30DE-413C-A91D-6BA84C5CB539}" type="presParOf" srcId="{0468730E-36ED-4E7B-BB74-9B5EDEA19C63}" destId="{79F9A938-78B5-49CF-8B12-E923066B9D33}" srcOrd="2" destOrd="0" presId="urn:microsoft.com/office/officeart/2005/8/layout/orgChart1"/>
    <dgm:cxn modelId="{F28C5A9A-BC06-482D-9158-B281DCE58D3D}" type="presParOf" srcId="{3DE6E069-4A91-4485-9CEF-175DEBD20674}" destId="{86160F78-5FD5-42F4-B30F-25B333A6CAF7}" srcOrd="10" destOrd="0" presId="urn:microsoft.com/office/officeart/2005/8/layout/orgChart1"/>
    <dgm:cxn modelId="{38F4F0E9-CDA2-451A-B31C-4668F7833F4A}" type="presParOf" srcId="{3DE6E069-4A91-4485-9CEF-175DEBD20674}" destId="{45FDFF72-9E5C-4029-A7AA-4D4B7AA09DA1}" srcOrd="11" destOrd="0" presId="urn:microsoft.com/office/officeart/2005/8/layout/orgChart1"/>
    <dgm:cxn modelId="{A88CA121-4A67-483B-B099-83A67F42FC9D}" type="presParOf" srcId="{45FDFF72-9E5C-4029-A7AA-4D4B7AA09DA1}" destId="{79B76072-DCC2-4E1C-82C6-45413404B6E8}" srcOrd="0" destOrd="0" presId="urn:microsoft.com/office/officeart/2005/8/layout/orgChart1"/>
    <dgm:cxn modelId="{156A0140-91DE-4E82-9F15-AB54566E109E}" type="presParOf" srcId="{79B76072-DCC2-4E1C-82C6-45413404B6E8}" destId="{95949A2B-7492-4C02-A9ED-481CF71F7E20}" srcOrd="0" destOrd="0" presId="urn:microsoft.com/office/officeart/2005/8/layout/orgChart1"/>
    <dgm:cxn modelId="{13AFAACE-ADA8-45F0-B711-5A3DBD6F8F90}" type="presParOf" srcId="{79B76072-DCC2-4E1C-82C6-45413404B6E8}" destId="{34FFCD36-C6E4-453B-85AB-0521DC72F360}" srcOrd="1" destOrd="0" presId="urn:microsoft.com/office/officeart/2005/8/layout/orgChart1"/>
    <dgm:cxn modelId="{4D1F3AA0-B64C-406D-9351-328B7941AC13}" type="presParOf" srcId="{45FDFF72-9E5C-4029-A7AA-4D4B7AA09DA1}" destId="{F3D5D9F8-84D7-4839-8BA9-CC90443D4614}" srcOrd="1" destOrd="0" presId="urn:microsoft.com/office/officeart/2005/8/layout/orgChart1"/>
    <dgm:cxn modelId="{C2560C01-D806-45BC-9F51-9E3C864AACB8}" type="presParOf" srcId="{45FDFF72-9E5C-4029-A7AA-4D4B7AA09DA1}" destId="{5E0BB158-A223-4C7E-AFFB-8249CE5A8EB7}" srcOrd="2" destOrd="0" presId="urn:microsoft.com/office/officeart/2005/8/layout/orgChart1"/>
    <dgm:cxn modelId="{C5D8D759-2992-4F80-8E36-99FAE2C474B4}" type="presParOf" srcId="{F9B7FE48-2D02-4DAB-A5A0-B8115EE6C0E6}" destId="{65EC4A76-75B4-4A08-8D6F-91BDA37AB15A}" srcOrd="2" destOrd="0" presId="urn:microsoft.com/office/officeart/2005/8/layout/orgChart1"/>
    <dgm:cxn modelId="{64AE3CB8-222B-43E6-8ADD-A8D98F02DCDC}" type="presParOf" srcId="{B4D19B3D-1EBB-4762-BA2B-60382ADB874C}" destId="{FEE12AED-6737-42DE-A2F7-8EC4FB17FB7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D0B38A9-D304-497D-96E3-3624B4110F29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1DE9ABB4-A8D8-4A55-90A3-45392CD1F430}">
      <dgm:prSet phldrT="[Text]" custT="1"/>
      <dgm:spPr>
        <a:solidFill>
          <a:prstClr val="white">
            <a:hueOff val="0"/>
            <a:satOff val="0"/>
            <a:lumOff val="0"/>
            <a:alphaOff val="0"/>
          </a:prstClr>
        </a:solidFill>
        <a:ln w="12700" cap="flat" cmpd="sng" algn="ctr">
          <a:solidFill>
            <a:prstClr val="black">
              <a:shade val="80000"/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9525" tIns="9525" rIns="9525" bIns="9525" numCol="1" spcCol="1270" anchor="ctr" anchorCtr="0"/>
        <a:lstStyle/>
        <a:p>
          <a:pPr marL="0" marR="0" lvl="0" indent="0" algn="ctr" defTabSz="66675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0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+mn-lt"/>
              <a:ea typeface="+mn-ea"/>
              <a:cs typeface="+mn-cs"/>
            </a:rPr>
            <a:t>Veronica G. Cardenas</a:t>
          </a:r>
          <a:br>
            <a:rPr lang="en-US" sz="10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+mn-lt"/>
              <a:ea typeface="+mn-ea"/>
              <a:cs typeface="+mn-cs"/>
            </a:rPr>
          </a:br>
          <a:r>
            <a:rPr lang="en-US" sz="10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+mn-lt"/>
              <a:ea typeface="+mn-ea"/>
              <a:cs typeface="+mn-cs"/>
            </a:rPr>
            <a:t>Executive Director</a:t>
          </a:r>
        </a:p>
      </dgm:t>
    </dgm:pt>
    <dgm:pt modelId="{A7FE006A-9B60-42BD-97C6-C8FEC0134015}" type="parTrans" cxnId="{E4EBDC67-5BE2-4708-8AB3-A86537B150B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 b="0">
            <a:latin typeface="+mn-lt"/>
          </a:endParaRPr>
        </a:p>
      </dgm:t>
    </dgm:pt>
    <dgm:pt modelId="{7981041E-E08B-46BA-884C-840B696CCBC5}" type="sibTrans" cxnId="{E4EBDC67-5BE2-4708-8AB3-A86537B150B9}">
      <dgm:prSet/>
      <dgm:spPr/>
      <dgm:t>
        <a:bodyPr/>
        <a:lstStyle/>
        <a:p>
          <a:endParaRPr lang="en-US"/>
        </a:p>
      </dgm:t>
    </dgm:pt>
    <dgm:pt modelId="{01656E62-0AEE-4888-9EEF-112726BD3B86}">
      <dgm:prSet custT="1"/>
      <dgm:spPr>
        <a:solidFill>
          <a:prstClr val="white">
            <a:hueOff val="0"/>
            <a:satOff val="0"/>
            <a:lumOff val="0"/>
            <a:alphaOff val="0"/>
          </a:prstClr>
        </a:solidFill>
        <a:ln w="12700" cap="flat" cmpd="sng" algn="ctr">
          <a:solidFill>
            <a:prstClr val="black">
              <a:shade val="80000"/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9525" tIns="9525" rIns="9525" bIns="9525" numCol="1" spcCol="1270" anchor="ctr" anchorCtr="0"/>
        <a:lstStyle/>
        <a:p>
          <a:pPr marL="0" lvl="0" algn="ctr" defTabSz="6667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+mn-lt"/>
              <a:ea typeface="+mn-ea"/>
              <a:cs typeface="+mn-cs"/>
            </a:rPr>
            <a:t>President</a:t>
          </a:r>
        </a:p>
        <a:p>
          <a:pPr marL="0" lvl="0" algn="ctr" defTabSz="6667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+mn-lt"/>
              <a:ea typeface="+mn-ea"/>
              <a:cs typeface="+mn-cs"/>
            </a:rPr>
            <a:t>Dr. Maria Minerva “Minita” Ramirez</a:t>
          </a:r>
        </a:p>
      </dgm:t>
    </dgm:pt>
    <dgm:pt modelId="{ABE48F3E-C8BF-491F-976E-D37B8F11D4E7}" type="parTrans" cxnId="{B71067E0-B512-4DE5-9AFE-4377B446B279}">
      <dgm:prSet/>
      <dgm:spPr/>
      <dgm:t>
        <a:bodyPr/>
        <a:lstStyle/>
        <a:p>
          <a:endParaRPr lang="en-US"/>
        </a:p>
      </dgm:t>
    </dgm:pt>
    <dgm:pt modelId="{02D037EC-CF5B-4745-991C-3050BABB06C1}" type="sibTrans" cxnId="{B71067E0-B512-4DE5-9AFE-4377B446B279}">
      <dgm:prSet/>
      <dgm:spPr/>
      <dgm:t>
        <a:bodyPr/>
        <a:lstStyle/>
        <a:p>
          <a:endParaRPr lang="en-US"/>
        </a:p>
      </dgm:t>
    </dgm:pt>
    <dgm:pt modelId="{D3B68ACD-0251-4C43-AFE6-ED5531557AC3}" type="asst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</a:rPr>
            <a:t>Human Resources/Benefits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</a:rPr>
            <a:t>Joya Vidaurri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>
              <a:latin typeface="+mn-lt"/>
            </a:rPr>
            <a:t>Associate Director</a:t>
          </a:r>
        </a:p>
      </dgm:t>
    </dgm:pt>
    <dgm:pt modelId="{9F03B659-ECAC-406D-AFD2-46F431C2A7B2}" type="parTrans" cxnId="{8926AAF3-8DDE-4149-BC42-B583CD5F63C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00">
            <a:latin typeface="+mn-lt"/>
          </a:endParaRPr>
        </a:p>
      </dgm:t>
    </dgm:pt>
    <dgm:pt modelId="{AB9406D7-83E2-48F5-B90A-C45231673375}" type="sibTrans" cxnId="{8926AAF3-8DDE-4149-BC42-B583CD5F63CF}">
      <dgm:prSet/>
      <dgm:spPr/>
      <dgm:t>
        <a:bodyPr/>
        <a:lstStyle/>
        <a:p>
          <a:endParaRPr lang="en-US"/>
        </a:p>
      </dgm:t>
    </dgm:pt>
    <dgm:pt modelId="{A1C7A940-FB0A-4F9D-8DCF-E07EC683D906}" type="pres">
      <dgm:prSet presAssocID="{9D0B38A9-D304-497D-96E3-3624B4110F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C86B3AE-6DCF-4589-83FF-D2F5E9271083}" type="pres">
      <dgm:prSet presAssocID="{01656E62-0AEE-4888-9EEF-112726BD3B86}" presName="hierRoot1" presStyleCnt="0">
        <dgm:presLayoutVars>
          <dgm:hierBranch/>
        </dgm:presLayoutVars>
      </dgm:prSet>
      <dgm:spPr/>
    </dgm:pt>
    <dgm:pt modelId="{31632B50-F6C5-442A-B2C7-46575AA963BF}" type="pres">
      <dgm:prSet presAssocID="{01656E62-0AEE-4888-9EEF-112726BD3B86}" presName="rootComposite1" presStyleCnt="0"/>
      <dgm:spPr/>
    </dgm:pt>
    <dgm:pt modelId="{D0E8001A-C221-42C4-82C3-8690F8D3FADF}" type="pres">
      <dgm:prSet presAssocID="{01656E62-0AEE-4888-9EEF-112726BD3B86}" presName="rootText1" presStyleLbl="node0" presStyleIdx="0" presStyleCnt="1" custScaleX="78417" custScaleY="82183">
        <dgm:presLayoutVars>
          <dgm:chPref val="3"/>
        </dgm:presLayoutVars>
      </dgm:prSet>
      <dgm:spPr>
        <a:xfrm>
          <a:off x="5464169" y="1372935"/>
          <a:ext cx="1762135" cy="881067"/>
        </a:xfrm>
        <a:prstGeom prst="rect">
          <a:avLst/>
        </a:prstGeom>
      </dgm:spPr>
    </dgm:pt>
    <dgm:pt modelId="{B09D518F-F98B-4C76-B563-535FC38385DC}" type="pres">
      <dgm:prSet presAssocID="{01656E62-0AEE-4888-9EEF-112726BD3B86}" presName="rootConnector1" presStyleLbl="node1" presStyleIdx="0" presStyleCnt="0"/>
      <dgm:spPr/>
    </dgm:pt>
    <dgm:pt modelId="{F51FF312-F85D-4553-92AD-2290FB369038}" type="pres">
      <dgm:prSet presAssocID="{01656E62-0AEE-4888-9EEF-112726BD3B86}" presName="hierChild2" presStyleCnt="0"/>
      <dgm:spPr/>
    </dgm:pt>
    <dgm:pt modelId="{C9781C5C-2E13-4C23-AECF-E6C4F8BEBEEE}" type="pres">
      <dgm:prSet presAssocID="{A7FE006A-9B60-42BD-97C6-C8FEC0134015}" presName="Name35" presStyleLbl="parChTrans1D2" presStyleIdx="0" presStyleCnt="1"/>
      <dgm:spPr/>
    </dgm:pt>
    <dgm:pt modelId="{2BEC5B9E-C3CC-4879-9F7B-BDD3B1465458}" type="pres">
      <dgm:prSet presAssocID="{1DE9ABB4-A8D8-4A55-90A3-45392CD1F430}" presName="hierRoot2" presStyleCnt="0">
        <dgm:presLayoutVars>
          <dgm:hierBranch val="r"/>
        </dgm:presLayoutVars>
      </dgm:prSet>
      <dgm:spPr/>
    </dgm:pt>
    <dgm:pt modelId="{55A5488F-0E6E-4975-954C-CAE36C39A898}" type="pres">
      <dgm:prSet presAssocID="{1DE9ABB4-A8D8-4A55-90A3-45392CD1F430}" presName="rootComposite" presStyleCnt="0"/>
      <dgm:spPr/>
    </dgm:pt>
    <dgm:pt modelId="{6E8F2B26-705D-42A8-80D1-2D76DC942C38}" type="pres">
      <dgm:prSet presAssocID="{1DE9ABB4-A8D8-4A55-90A3-45392CD1F430}" presName="rootText" presStyleLbl="node2" presStyleIdx="0" presStyleCnt="1" custScaleX="78417" custScaleY="82076">
        <dgm:presLayoutVars>
          <dgm:chPref val="3"/>
        </dgm:presLayoutVars>
      </dgm:prSet>
      <dgm:spPr>
        <a:xfrm>
          <a:off x="5464169" y="2624051"/>
          <a:ext cx="1762135" cy="881067"/>
        </a:xfrm>
        <a:prstGeom prst="rect">
          <a:avLst/>
        </a:prstGeom>
      </dgm:spPr>
    </dgm:pt>
    <dgm:pt modelId="{80A21290-A46A-40DA-8C54-3AF8A1A8F042}" type="pres">
      <dgm:prSet presAssocID="{1DE9ABB4-A8D8-4A55-90A3-45392CD1F430}" presName="rootConnector" presStyleLbl="node2" presStyleIdx="0" presStyleCnt="1"/>
      <dgm:spPr/>
    </dgm:pt>
    <dgm:pt modelId="{F976B5BC-503A-49BE-A152-F26A0D99029A}" type="pres">
      <dgm:prSet presAssocID="{1DE9ABB4-A8D8-4A55-90A3-45392CD1F430}" presName="hierChild4" presStyleCnt="0"/>
      <dgm:spPr/>
    </dgm:pt>
    <dgm:pt modelId="{FD878017-999B-405A-B818-631107890171}" type="pres">
      <dgm:prSet presAssocID="{1DE9ABB4-A8D8-4A55-90A3-45392CD1F430}" presName="hierChild5" presStyleCnt="0"/>
      <dgm:spPr/>
    </dgm:pt>
    <dgm:pt modelId="{C78F83AB-1A0F-42CF-94CF-F7A87C463C7C}" type="pres">
      <dgm:prSet presAssocID="{9F03B659-ECAC-406D-AFD2-46F431C2A7B2}" presName="Name111" presStyleLbl="parChTrans1D3" presStyleIdx="0" presStyleCnt="1"/>
      <dgm:spPr/>
    </dgm:pt>
    <dgm:pt modelId="{C02227B8-A849-4882-B5FE-19AC2FCB67CD}" type="pres">
      <dgm:prSet presAssocID="{D3B68ACD-0251-4C43-AFE6-ED5531557AC3}" presName="hierRoot3" presStyleCnt="0">
        <dgm:presLayoutVars>
          <dgm:hierBranch val="r"/>
        </dgm:presLayoutVars>
      </dgm:prSet>
      <dgm:spPr/>
    </dgm:pt>
    <dgm:pt modelId="{4F64B614-EF41-4988-9393-6AD2686DF77B}" type="pres">
      <dgm:prSet presAssocID="{D3B68ACD-0251-4C43-AFE6-ED5531557AC3}" presName="rootComposite3" presStyleCnt="0"/>
      <dgm:spPr/>
    </dgm:pt>
    <dgm:pt modelId="{54D53702-F4C9-42B8-AD49-53D9744FABD5}" type="pres">
      <dgm:prSet presAssocID="{D3B68ACD-0251-4C43-AFE6-ED5531557AC3}" presName="rootText3" presStyleLbl="asst2" presStyleIdx="0" presStyleCnt="1" custScaleX="74535" custScaleY="78013">
        <dgm:presLayoutVars>
          <dgm:chPref val="3"/>
        </dgm:presLayoutVars>
      </dgm:prSet>
      <dgm:spPr/>
    </dgm:pt>
    <dgm:pt modelId="{13CB2E67-E2A3-43C0-AAAE-BA7D6E897D00}" type="pres">
      <dgm:prSet presAssocID="{D3B68ACD-0251-4C43-AFE6-ED5531557AC3}" presName="rootConnector3" presStyleLbl="asst2" presStyleIdx="0" presStyleCnt="1"/>
      <dgm:spPr/>
    </dgm:pt>
    <dgm:pt modelId="{F7164F80-BE86-4656-A3F5-02058FD0FEBB}" type="pres">
      <dgm:prSet presAssocID="{D3B68ACD-0251-4C43-AFE6-ED5531557AC3}" presName="hierChild6" presStyleCnt="0"/>
      <dgm:spPr/>
    </dgm:pt>
    <dgm:pt modelId="{E7B4D584-755A-497E-948D-61ADC07C6BAA}" type="pres">
      <dgm:prSet presAssocID="{D3B68ACD-0251-4C43-AFE6-ED5531557AC3}" presName="hierChild7" presStyleCnt="0"/>
      <dgm:spPr/>
    </dgm:pt>
    <dgm:pt modelId="{2A10D4AB-2ADF-4310-A001-17568A087CCF}" type="pres">
      <dgm:prSet presAssocID="{01656E62-0AEE-4888-9EEF-112726BD3B86}" presName="hierChild3" presStyleCnt="0"/>
      <dgm:spPr/>
    </dgm:pt>
  </dgm:ptLst>
  <dgm:cxnLst>
    <dgm:cxn modelId="{38DA2C3E-B9FF-4695-AF49-2E870A08521E}" type="presOf" srcId="{01656E62-0AEE-4888-9EEF-112726BD3B86}" destId="{D0E8001A-C221-42C4-82C3-8690F8D3FADF}" srcOrd="0" destOrd="0" presId="urn:microsoft.com/office/officeart/2005/8/layout/orgChart1"/>
    <dgm:cxn modelId="{8EFACD45-CFAF-4A4E-835C-ADD68C654873}" type="presOf" srcId="{9D0B38A9-D304-497D-96E3-3624B4110F29}" destId="{A1C7A940-FB0A-4F9D-8DCF-E07EC683D906}" srcOrd="0" destOrd="0" presId="urn:microsoft.com/office/officeart/2005/8/layout/orgChart1"/>
    <dgm:cxn modelId="{E4EBDC67-5BE2-4708-8AB3-A86537B150B9}" srcId="{01656E62-0AEE-4888-9EEF-112726BD3B86}" destId="{1DE9ABB4-A8D8-4A55-90A3-45392CD1F430}" srcOrd="0" destOrd="0" parTransId="{A7FE006A-9B60-42BD-97C6-C8FEC0134015}" sibTransId="{7981041E-E08B-46BA-884C-840B696CCBC5}"/>
    <dgm:cxn modelId="{A8F0F471-69BD-462D-B305-99B72FA57F6E}" type="presOf" srcId="{D3B68ACD-0251-4C43-AFE6-ED5531557AC3}" destId="{13CB2E67-E2A3-43C0-AAAE-BA7D6E897D00}" srcOrd="1" destOrd="0" presId="urn:microsoft.com/office/officeart/2005/8/layout/orgChart1"/>
    <dgm:cxn modelId="{4AF31C75-E4D4-474C-A6A1-C9100B059AB3}" type="presOf" srcId="{D3B68ACD-0251-4C43-AFE6-ED5531557AC3}" destId="{54D53702-F4C9-42B8-AD49-53D9744FABD5}" srcOrd="0" destOrd="0" presId="urn:microsoft.com/office/officeart/2005/8/layout/orgChart1"/>
    <dgm:cxn modelId="{EDA50959-85DA-4EDC-8C91-593ABBD2030B}" type="presOf" srcId="{A7FE006A-9B60-42BD-97C6-C8FEC0134015}" destId="{C9781C5C-2E13-4C23-AECF-E6C4F8BEBEEE}" srcOrd="0" destOrd="0" presId="urn:microsoft.com/office/officeart/2005/8/layout/orgChart1"/>
    <dgm:cxn modelId="{D8EE3781-BC52-4444-8AF0-D4C5621012D5}" type="presOf" srcId="{01656E62-0AEE-4888-9EEF-112726BD3B86}" destId="{B09D518F-F98B-4C76-B563-535FC38385DC}" srcOrd="1" destOrd="0" presId="urn:microsoft.com/office/officeart/2005/8/layout/orgChart1"/>
    <dgm:cxn modelId="{34412A83-7272-4E6E-8643-A912B5B68003}" type="presOf" srcId="{9F03B659-ECAC-406D-AFD2-46F431C2A7B2}" destId="{C78F83AB-1A0F-42CF-94CF-F7A87C463C7C}" srcOrd="0" destOrd="0" presId="urn:microsoft.com/office/officeart/2005/8/layout/orgChart1"/>
    <dgm:cxn modelId="{E2DDD3C2-01D1-4CA4-9A4E-37AAAF4BB83C}" type="presOf" srcId="{1DE9ABB4-A8D8-4A55-90A3-45392CD1F430}" destId="{80A21290-A46A-40DA-8C54-3AF8A1A8F042}" srcOrd="1" destOrd="0" presId="urn:microsoft.com/office/officeart/2005/8/layout/orgChart1"/>
    <dgm:cxn modelId="{B71067E0-B512-4DE5-9AFE-4377B446B279}" srcId="{9D0B38A9-D304-497D-96E3-3624B4110F29}" destId="{01656E62-0AEE-4888-9EEF-112726BD3B86}" srcOrd="0" destOrd="0" parTransId="{ABE48F3E-C8BF-491F-976E-D37B8F11D4E7}" sibTransId="{02D037EC-CF5B-4745-991C-3050BABB06C1}"/>
    <dgm:cxn modelId="{D6FCF2EE-BC57-4FAA-8F9B-78F93B1A3EDE}" type="presOf" srcId="{1DE9ABB4-A8D8-4A55-90A3-45392CD1F430}" destId="{6E8F2B26-705D-42A8-80D1-2D76DC942C38}" srcOrd="0" destOrd="0" presId="urn:microsoft.com/office/officeart/2005/8/layout/orgChart1"/>
    <dgm:cxn modelId="{8926AAF3-8DDE-4149-BC42-B583CD5F63CF}" srcId="{1DE9ABB4-A8D8-4A55-90A3-45392CD1F430}" destId="{D3B68ACD-0251-4C43-AFE6-ED5531557AC3}" srcOrd="0" destOrd="0" parTransId="{9F03B659-ECAC-406D-AFD2-46F431C2A7B2}" sibTransId="{AB9406D7-83E2-48F5-B90A-C45231673375}"/>
    <dgm:cxn modelId="{B2B4A357-3C79-4254-98CA-28140EE070E1}" type="presParOf" srcId="{A1C7A940-FB0A-4F9D-8DCF-E07EC683D906}" destId="{1C86B3AE-6DCF-4589-83FF-D2F5E9271083}" srcOrd="0" destOrd="0" presId="urn:microsoft.com/office/officeart/2005/8/layout/orgChart1"/>
    <dgm:cxn modelId="{F52AA6D1-7919-4EB0-9585-A23E7DFC77AF}" type="presParOf" srcId="{1C86B3AE-6DCF-4589-83FF-D2F5E9271083}" destId="{31632B50-F6C5-442A-B2C7-46575AA963BF}" srcOrd="0" destOrd="0" presId="urn:microsoft.com/office/officeart/2005/8/layout/orgChart1"/>
    <dgm:cxn modelId="{259A6416-F201-49BF-9F35-9B00CAB5F56D}" type="presParOf" srcId="{31632B50-F6C5-442A-B2C7-46575AA963BF}" destId="{D0E8001A-C221-42C4-82C3-8690F8D3FADF}" srcOrd="0" destOrd="0" presId="urn:microsoft.com/office/officeart/2005/8/layout/orgChart1"/>
    <dgm:cxn modelId="{000641DA-7A3F-4F86-A496-7252CD884510}" type="presParOf" srcId="{31632B50-F6C5-442A-B2C7-46575AA963BF}" destId="{B09D518F-F98B-4C76-B563-535FC38385DC}" srcOrd="1" destOrd="0" presId="urn:microsoft.com/office/officeart/2005/8/layout/orgChart1"/>
    <dgm:cxn modelId="{E4B179C8-9718-4DA6-B2E0-A868E2DA0972}" type="presParOf" srcId="{1C86B3AE-6DCF-4589-83FF-D2F5E9271083}" destId="{F51FF312-F85D-4553-92AD-2290FB369038}" srcOrd="1" destOrd="0" presId="urn:microsoft.com/office/officeart/2005/8/layout/orgChart1"/>
    <dgm:cxn modelId="{1871B616-EB24-4166-AF3F-D8C13E068F3A}" type="presParOf" srcId="{F51FF312-F85D-4553-92AD-2290FB369038}" destId="{C9781C5C-2E13-4C23-AECF-E6C4F8BEBEEE}" srcOrd="0" destOrd="0" presId="urn:microsoft.com/office/officeart/2005/8/layout/orgChart1"/>
    <dgm:cxn modelId="{629F45D3-2935-49BF-8B8E-E1D1CDFD8563}" type="presParOf" srcId="{F51FF312-F85D-4553-92AD-2290FB369038}" destId="{2BEC5B9E-C3CC-4879-9F7B-BDD3B1465458}" srcOrd="1" destOrd="0" presId="urn:microsoft.com/office/officeart/2005/8/layout/orgChart1"/>
    <dgm:cxn modelId="{C18FCF39-38A3-4BA4-AF30-79E65F1A54A5}" type="presParOf" srcId="{2BEC5B9E-C3CC-4879-9F7B-BDD3B1465458}" destId="{55A5488F-0E6E-4975-954C-CAE36C39A898}" srcOrd="0" destOrd="0" presId="urn:microsoft.com/office/officeart/2005/8/layout/orgChart1"/>
    <dgm:cxn modelId="{F8B12AAC-9BEA-4EEA-9055-FBA9E89BCCA6}" type="presParOf" srcId="{55A5488F-0E6E-4975-954C-CAE36C39A898}" destId="{6E8F2B26-705D-42A8-80D1-2D76DC942C38}" srcOrd="0" destOrd="0" presId="urn:microsoft.com/office/officeart/2005/8/layout/orgChart1"/>
    <dgm:cxn modelId="{C8FE44D8-1E04-458C-B37D-DA9DE9FE0B5C}" type="presParOf" srcId="{55A5488F-0E6E-4975-954C-CAE36C39A898}" destId="{80A21290-A46A-40DA-8C54-3AF8A1A8F042}" srcOrd="1" destOrd="0" presId="urn:microsoft.com/office/officeart/2005/8/layout/orgChart1"/>
    <dgm:cxn modelId="{D5574C35-3A13-4D93-ADE6-900900766698}" type="presParOf" srcId="{2BEC5B9E-C3CC-4879-9F7B-BDD3B1465458}" destId="{F976B5BC-503A-49BE-A152-F26A0D99029A}" srcOrd="1" destOrd="0" presId="urn:microsoft.com/office/officeart/2005/8/layout/orgChart1"/>
    <dgm:cxn modelId="{6AB0D3DB-23DA-4057-A7E1-867A6B8C1413}" type="presParOf" srcId="{2BEC5B9E-C3CC-4879-9F7B-BDD3B1465458}" destId="{FD878017-999B-405A-B818-631107890171}" srcOrd="2" destOrd="0" presId="urn:microsoft.com/office/officeart/2005/8/layout/orgChart1"/>
    <dgm:cxn modelId="{9A044C47-6B62-4535-B213-A48B46F6D329}" type="presParOf" srcId="{FD878017-999B-405A-B818-631107890171}" destId="{C78F83AB-1A0F-42CF-94CF-F7A87C463C7C}" srcOrd="0" destOrd="0" presId="urn:microsoft.com/office/officeart/2005/8/layout/orgChart1"/>
    <dgm:cxn modelId="{88559F90-2658-4BED-AD3A-09E5D6C0979E}" type="presParOf" srcId="{FD878017-999B-405A-B818-631107890171}" destId="{C02227B8-A849-4882-B5FE-19AC2FCB67CD}" srcOrd="1" destOrd="0" presId="urn:microsoft.com/office/officeart/2005/8/layout/orgChart1"/>
    <dgm:cxn modelId="{38978185-6336-456C-982C-69B6C5B52F10}" type="presParOf" srcId="{C02227B8-A849-4882-B5FE-19AC2FCB67CD}" destId="{4F64B614-EF41-4988-9393-6AD2686DF77B}" srcOrd="0" destOrd="0" presId="urn:microsoft.com/office/officeart/2005/8/layout/orgChart1"/>
    <dgm:cxn modelId="{47FCBF7F-1BEC-434D-9AD6-485386E1012A}" type="presParOf" srcId="{4F64B614-EF41-4988-9393-6AD2686DF77B}" destId="{54D53702-F4C9-42B8-AD49-53D9744FABD5}" srcOrd="0" destOrd="0" presId="urn:microsoft.com/office/officeart/2005/8/layout/orgChart1"/>
    <dgm:cxn modelId="{C20EAFFC-41C9-4526-B192-EC116BCAA782}" type="presParOf" srcId="{4F64B614-EF41-4988-9393-6AD2686DF77B}" destId="{13CB2E67-E2A3-43C0-AAAE-BA7D6E897D00}" srcOrd="1" destOrd="0" presId="urn:microsoft.com/office/officeart/2005/8/layout/orgChart1"/>
    <dgm:cxn modelId="{B6E4D686-12D0-4624-A462-F8AFF9A2034C}" type="presParOf" srcId="{C02227B8-A849-4882-B5FE-19AC2FCB67CD}" destId="{F7164F80-BE86-4656-A3F5-02058FD0FEBB}" srcOrd="1" destOrd="0" presId="urn:microsoft.com/office/officeart/2005/8/layout/orgChart1"/>
    <dgm:cxn modelId="{368BEE14-3324-45C2-88D3-740A95E7144A}" type="presParOf" srcId="{C02227B8-A849-4882-B5FE-19AC2FCB67CD}" destId="{E7B4D584-755A-497E-948D-61ADC07C6BAA}" srcOrd="2" destOrd="0" presId="urn:microsoft.com/office/officeart/2005/8/layout/orgChart1"/>
    <dgm:cxn modelId="{191EB8B2-ADA7-4288-82D8-85B89CFE8251}" type="presParOf" srcId="{1C86B3AE-6DCF-4589-83FF-D2F5E9271083}" destId="{2A10D4AB-2ADF-4310-A001-17568A087CC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6D47F2-D652-4C83-9406-E42DE0AA2103}">
      <dsp:nvSpPr>
        <dsp:cNvPr id="0" name=""/>
        <dsp:cNvSpPr/>
      </dsp:nvSpPr>
      <dsp:spPr>
        <a:xfrm>
          <a:off x="6625265" y="3044834"/>
          <a:ext cx="238196" cy="1043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3527"/>
              </a:lnTo>
              <a:lnTo>
                <a:pt x="238196" y="104352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407C2A-BF2C-4220-9CF5-E2C9FC53B4AF}">
      <dsp:nvSpPr>
        <dsp:cNvPr id="0" name=""/>
        <dsp:cNvSpPr/>
      </dsp:nvSpPr>
      <dsp:spPr>
        <a:xfrm>
          <a:off x="6387068" y="3044834"/>
          <a:ext cx="238196" cy="1043527"/>
        </a:xfrm>
        <a:custGeom>
          <a:avLst/>
          <a:gdLst/>
          <a:ahLst/>
          <a:cxnLst/>
          <a:rect l="0" t="0" r="0" b="0"/>
          <a:pathLst>
            <a:path>
              <a:moveTo>
                <a:pt x="238196" y="0"/>
              </a:moveTo>
              <a:lnTo>
                <a:pt x="238196" y="1043527"/>
              </a:lnTo>
              <a:lnTo>
                <a:pt x="0" y="104352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D38289-7FA7-4876-90D6-51E64925E340}">
      <dsp:nvSpPr>
        <dsp:cNvPr id="0" name=""/>
        <dsp:cNvSpPr/>
      </dsp:nvSpPr>
      <dsp:spPr>
        <a:xfrm>
          <a:off x="6625265" y="3044834"/>
          <a:ext cx="5489863" cy="20870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8858"/>
              </a:lnTo>
              <a:lnTo>
                <a:pt x="5489863" y="1848858"/>
              </a:lnTo>
              <a:lnTo>
                <a:pt x="5489863" y="20870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4E6609-0026-4C42-9E4D-10F7490B3F1B}">
      <dsp:nvSpPr>
        <dsp:cNvPr id="0" name=""/>
        <dsp:cNvSpPr/>
      </dsp:nvSpPr>
      <dsp:spPr>
        <a:xfrm>
          <a:off x="6625265" y="3044834"/>
          <a:ext cx="2744931" cy="20870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8858"/>
              </a:lnTo>
              <a:lnTo>
                <a:pt x="2744931" y="1848858"/>
              </a:lnTo>
              <a:lnTo>
                <a:pt x="2744931" y="20870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A1C039-8F53-43F2-A53F-DB82118A2EA1}">
      <dsp:nvSpPr>
        <dsp:cNvPr id="0" name=""/>
        <dsp:cNvSpPr/>
      </dsp:nvSpPr>
      <dsp:spPr>
        <a:xfrm>
          <a:off x="6579545" y="3044834"/>
          <a:ext cx="91440" cy="20870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870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04E54D-BAB7-45E9-8C0A-DD2BB5F2C807}">
      <dsp:nvSpPr>
        <dsp:cNvPr id="0" name=""/>
        <dsp:cNvSpPr/>
      </dsp:nvSpPr>
      <dsp:spPr>
        <a:xfrm>
          <a:off x="3880333" y="3044834"/>
          <a:ext cx="2744931" cy="2087055"/>
        </a:xfrm>
        <a:custGeom>
          <a:avLst/>
          <a:gdLst/>
          <a:ahLst/>
          <a:cxnLst/>
          <a:rect l="0" t="0" r="0" b="0"/>
          <a:pathLst>
            <a:path>
              <a:moveTo>
                <a:pt x="2744931" y="0"/>
              </a:moveTo>
              <a:lnTo>
                <a:pt x="2744931" y="1848858"/>
              </a:lnTo>
              <a:lnTo>
                <a:pt x="0" y="1848858"/>
              </a:lnTo>
              <a:lnTo>
                <a:pt x="0" y="20870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B711E7-5722-4FF0-8802-409FC3A26ADB}">
      <dsp:nvSpPr>
        <dsp:cNvPr id="0" name=""/>
        <dsp:cNvSpPr/>
      </dsp:nvSpPr>
      <dsp:spPr>
        <a:xfrm>
          <a:off x="1135401" y="3044834"/>
          <a:ext cx="5489863" cy="2087055"/>
        </a:xfrm>
        <a:custGeom>
          <a:avLst/>
          <a:gdLst/>
          <a:ahLst/>
          <a:cxnLst/>
          <a:rect l="0" t="0" r="0" b="0"/>
          <a:pathLst>
            <a:path>
              <a:moveTo>
                <a:pt x="5489863" y="0"/>
              </a:moveTo>
              <a:lnTo>
                <a:pt x="5489863" y="1848858"/>
              </a:lnTo>
              <a:lnTo>
                <a:pt x="0" y="1848858"/>
              </a:lnTo>
              <a:lnTo>
                <a:pt x="0" y="20870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64A979-1BD5-4D98-8690-413E6DCD1DB1}">
      <dsp:nvSpPr>
        <dsp:cNvPr id="0" name=""/>
        <dsp:cNvSpPr/>
      </dsp:nvSpPr>
      <dsp:spPr>
        <a:xfrm>
          <a:off x="6568905" y="1685277"/>
          <a:ext cx="91440" cy="22528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56359" y="0"/>
              </a:lnTo>
              <a:lnTo>
                <a:pt x="56359" y="22528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1E2568-601C-4693-BFA3-568AE329ABD0}">
      <dsp:nvSpPr>
        <dsp:cNvPr id="0" name=""/>
        <dsp:cNvSpPr/>
      </dsp:nvSpPr>
      <dsp:spPr>
        <a:xfrm>
          <a:off x="4727643" y="551007"/>
          <a:ext cx="3773963" cy="11342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>
              <a:latin typeface="+mn-lt"/>
            </a:rPr>
            <a:t>Board of Trustees </a:t>
          </a:r>
        </a:p>
      </dsp:txBody>
      <dsp:txXfrm>
        <a:off x="4727643" y="551007"/>
        <a:ext cx="3773963" cy="1134269"/>
      </dsp:txXfrm>
    </dsp:sp>
    <dsp:sp modelId="{C866AF75-37E9-433C-A062-F1B747C85FBB}">
      <dsp:nvSpPr>
        <dsp:cNvPr id="0" name=""/>
        <dsp:cNvSpPr/>
      </dsp:nvSpPr>
      <dsp:spPr>
        <a:xfrm>
          <a:off x="5490995" y="1910565"/>
          <a:ext cx="2268538" cy="11342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>
              <a:latin typeface="+mn-lt"/>
            </a:rPr>
            <a:t>President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>
              <a:latin typeface="+mn-lt"/>
            </a:rPr>
            <a:t>Dr. Maria Minerva “Minita” Ramirez</a:t>
          </a:r>
        </a:p>
      </dsp:txBody>
      <dsp:txXfrm>
        <a:off x="5490995" y="1910565"/>
        <a:ext cx="2268538" cy="1134269"/>
      </dsp:txXfrm>
    </dsp:sp>
    <dsp:sp modelId="{6FE9050B-28C8-42AB-A613-E20E808EAFAE}">
      <dsp:nvSpPr>
        <dsp:cNvPr id="0" name=""/>
        <dsp:cNvSpPr/>
      </dsp:nvSpPr>
      <dsp:spPr>
        <a:xfrm>
          <a:off x="1132" y="5131890"/>
          <a:ext cx="2268538" cy="11342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>
              <a:latin typeface="+mn-lt"/>
            </a:rPr>
            <a:t>Provost/Vice President of Academic Affairs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>
              <a:latin typeface="+mn-lt"/>
            </a:rPr>
            <a:t>Dr. Marisela Rodriguez Tijerina</a:t>
          </a:r>
        </a:p>
      </dsp:txBody>
      <dsp:txXfrm>
        <a:off x="1132" y="5131890"/>
        <a:ext cx="2268538" cy="1134269"/>
      </dsp:txXfrm>
    </dsp:sp>
    <dsp:sp modelId="{7D0FB8B5-D83D-4202-A4DB-E099CB6F81A8}">
      <dsp:nvSpPr>
        <dsp:cNvPr id="0" name=""/>
        <dsp:cNvSpPr/>
      </dsp:nvSpPr>
      <dsp:spPr>
        <a:xfrm>
          <a:off x="2746063" y="5131890"/>
          <a:ext cx="2268538" cy="11342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>
              <a:latin typeface="+mn-lt"/>
            </a:rPr>
            <a:t>Vice President of Finance and Administration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>
              <a:latin typeface="+mn-lt"/>
            </a:rPr>
            <a:t>Cesar E. Vela, CPA</a:t>
          </a:r>
        </a:p>
      </dsp:txBody>
      <dsp:txXfrm>
        <a:off x="2746063" y="5131890"/>
        <a:ext cx="2268538" cy="1134269"/>
      </dsp:txXfrm>
    </dsp:sp>
    <dsp:sp modelId="{78546B96-7FBF-400E-8134-B543F5D7534D}">
      <dsp:nvSpPr>
        <dsp:cNvPr id="0" name=""/>
        <dsp:cNvSpPr/>
      </dsp:nvSpPr>
      <dsp:spPr>
        <a:xfrm>
          <a:off x="5490995" y="5131890"/>
          <a:ext cx="2268538" cy="11342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>
              <a:latin typeface="+mn-lt"/>
            </a:rPr>
            <a:t>Vice President of Student Success &amp; Compliance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>
              <a:latin typeface="+mn-lt"/>
            </a:rPr>
            <a:t>Dr. David V. Arreazola</a:t>
          </a:r>
        </a:p>
      </dsp:txBody>
      <dsp:txXfrm>
        <a:off x="5490995" y="5131890"/>
        <a:ext cx="2268538" cy="1134269"/>
      </dsp:txXfrm>
    </dsp:sp>
    <dsp:sp modelId="{9113B0D6-57CA-4921-8073-F0408DC3499A}">
      <dsp:nvSpPr>
        <dsp:cNvPr id="0" name=""/>
        <dsp:cNvSpPr/>
      </dsp:nvSpPr>
      <dsp:spPr>
        <a:xfrm>
          <a:off x="8235927" y="5131890"/>
          <a:ext cx="2268538" cy="11342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>
              <a:latin typeface="+mn-lt"/>
            </a:rPr>
            <a:t>Vice President of Institutional Advancement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>
              <a:latin typeface="+mn-lt"/>
            </a:rPr>
            <a:t>Dr. Diana Y. Ortiz</a:t>
          </a:r>
        </a:p>
      </dsp:txBody>
      <dsp:txXfrm>
        <a:off x="8235927" y="5131890"/>
        <a:ext cx="2268538" cy="1134269"/>
      </dsp:txXfrm>
    </dsp:sp>
    <dsp:sp modelId="{8EB5D0A2-9216-4B65-8640-B42C494E86E6}">
      <dsp:nvSpPr>
        <dsp:cNvPr id="0" name=""/>
        <dsp:cNvSpPr/>
      </dsp:nvSpPr>
      <dsp:spPr>
        <a:xfrm>
          <a:off x="10980859" y="5131890"/>
          <a:ext cx="2268538" cy="11342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>
              <a:latin typeface="+mn-lt"/>
            </a:rPr>
            <a:t>Executive Director of Human Resources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>
              <a:latin typeface="+mn-lt"/>
            </a:rPr>
            <a:t>Veronica G. Cardenas</a:t>
          </a:r>
        </a:p>
      </dsp:txBody>
      <dsp:txXfrm>
        <a:off x="10980859" y="5131890"/>
        <a:ext cx="2268538" cy="1134269"/>
      </dsp:txXfrm>
    </dsp:sp>
    <dsp:sp modelId="{50F08766-5365-4314-9BA3-CBF3D89BE551}">
      <dsp:nvSpPr>
        <dsp:cNvPr id="0" name=""/>
        <dsp:cNvSpPr/>
      </dsp:nvSpPr>
      <dsp:spPr>
        <a:xfrm>
          <a:off x="4118529" y="3521228"/>
          <a:ext cx="2268538" cy="11342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>
              <a:latin typeface="+mn-lt"/>
            </a:rPr>
            <a:t>Administrative Assistant IV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>
              <a:latin typeface="+mn-lt"/>
            </a:rPr>
            <a:t>to the President 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>
              <a:latin typeface="+mn-lt"/>
            </a:rPr>
            <a:t>Mirasol Tabarez </a:t>
          </a:r>
        </a:p>
      </dsp:txBody>
      <dsp:txXfrm>
        <a:off x="4118529" y="3521228"/>
        <a:ext cx="2268538" cy="1134269"/>
      </dsp:txXfrm>
    </dsp:sp>
    <dsp:sp modelId="{978E0D30-4EAC-4EE7-A7C8-A08FE4C8305D}">
      <dsp:nvSpPr>
        <dsp:cNvPr id="0" name=""/>
        <dsp:cNvSpPr/>
      </dsp:nvSpPr>
      <dsp:spPr>
        <a:xfrm>
          <a:off x="6863461" y="3521228"/>
          <a:ext cx="2268538" cy="11342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>
              <a:latin typeface="+mn-lt"/>
            </a:rPr>
            <a:t>Executive Assistant to the 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>
              <a:latin typeface="+mn-lt"/>
            </a:rPr>
            <a:t>Board of Trustees &amp; President 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>
              <a:latin typeface="+mn-lt"/>
            </a:rPr>
            <a:t>Elizabeth Bocanegra</a:t>
          </a:r>
        </a:p>
      </dsp:txBody>
      <dsp:txXfrm>
        <a:off x="6863461" y="3521228"/>
        <a:ext cx="2268538" cy="11342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A801ED-DB87-4107-ABAB-C6F4D2441BF6}">
      <dsp:nvSpPr>
        <dsp:cNvPr id="0" name=""/>
        <dsp:cNvSpPr/>
      </dsp:nvSpPr>
      <dsp:spPr>
        <a:xfrm>
          <a:off x="6837962" y="1380783"/>
          <a:ext cx="216923" cy="3402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0262"/>
              </a:lnTo>
              <a:lnTo>
                <a:pt x="216923" y="34026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231B9D-5A8E-407B-AA34-CC906E428209}">
      <dsp:nvSpPr>
        <dsp:cNvPr id="0" name=""/>
        <dsp:cNvSpPr/>
      </dsp:nvSpPr>
      <dsp:spPr>
        <a:xfrm>
          <a:off x="6694047" y="1380783"/>
          <a:ext cx="143915" cy="336136"/>
        </a:xfrm>
        <a:custGeom>
          <a:avLst/>
          <a:gdLst/>
          <a:ahLst/>
          <a:cxnLst/>
          <a:rect l="0" t="0" r="0" b="0"/>
          <a:pathLst>
            <a:path>
              <a:moveTo>
                <a:pt x="143915" y="0"/>
              </a:moveTo>
              <a:lnTo>
                <a:pt x="143915" y="336136"/>
              </a:lnTo>
              <a:lnTo>
                <a:pt x="0" y="33613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B5A3F0-E899-447A-9869-F16E8B827ABC}">
      <dsp:nvSpPr>
        <dsp:cNvPr id="0" name=""/>
        <dsp:cNvSpPr/>
      </dsp:nvSpPr>
      <dsp:spPr>
        <a:xfrm>
          <a:off x="6837938" y="2620524"/>
          <a:ext cx="368612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83477"/>
              </a:lnTo>
              <a:lnTo>
                <a:pt x="3686122" y="83477"/>
              </a:lnTo>
              <a:lnTo>
                <a:pt x="3686122" y="12625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BEE19F-94C7-43D5-B6E9-B32FB662882F}">
      <dsp:nvSpPr>
        <dsp:cNvPr id="0" name=""/>
        <dsp:cNvSpPr/>
      </dsp:nvSpPr>
      <dsp:spPr>
        <a:xfrm>
          <a:off x="6836609" y="3439396"/>
          <a:ext cx="158550" cy="3146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4685"/>
              </a:lnTo>
              <a:lnTo>
                <a:pt x="158550" y="31468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1E2094-8D20-4397-ADAF-AF52D5564C25}">
      <dsp:nvSpPr>
        <dsp:cNvPr id="0" name=""/>
        <dsp:cNvSpPr/>
      </dsp:nvSpPr>
      <dsp:spPr>
        <a:xfrm>
          <a:off x="6687202" y="3439396"/>
          <a:ext cx="149407" cy="314685"/>
        </a:xfrm>
        <a:custGeom>
          <a:avLst/>
          <a:gdLst/>
          <a:ahLst/>
          <a:cxnLst/>
          <a:rect l="0" t="0" r="0" b="0"/>
          <a:pathLst>
            <a:path>
              <a:moveTo>
                <a:pt x="149407" y="0"/>
              </a:moveTo>
              <a:lnTo>
                <a:pt x="149407" y="314685"/>
              </a:lnTo>
              <a:lnTo>
                <a:pt x="0" y="31468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6078EA-2A3E-4AD6-8821-26B75D2DCEAC}">
      <dsp:nvSpPr>
        <dsp:cNvPr id="0" name=""/>
        <dsp:cNvSpPr/>
      </dsp:nvSpPr>
      <dsp:spPr>
        <a:xfrm>
          <a:off x="6790889" y="2620524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7048" y="45720"/>
              </a:moveTo>
              <a:lnTo>
                <a:pt x="47048" y="79895"/>
              </a:lnTo>
              <a:lnTo>
                <a:pt x="45720" y="79895"/>
              </a:lnTo>
              <a:lnTo>
                <a:pt x="45720" y="12267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B8BE4D-DC8D-4839-9575-2054C0CAC515}">
      <dsp:nvSpPr>
        <dsp:cNvPr id="0" name=""/>
        <dsp:cNvSpPr/>
      </dsp:nvSpPr>
      <dsp:spPr>
        <a:xfrm>
          <a:off x="3202394" y="3440524"/>
          <a:ext cx="212413" cy="3407629"/>
        </a:xfrm>
        <a:custGeom>
          <a:avLst/>
          <a:gdLst/>
          <a:ahLst/>
          <a:cxnLst/>
          <a:rect l="0" t="0" r="0" b="0"/>
          <a:pathLst>
            <a:path>
              <a:moveTo>
                <a:pt x="212413" y="0"/>
              </a:moveTo>
              <a:lnTo>
                <a:pt x="212413" y="3407629"/>
              </a:lnTo>
              <a:lnTo>
                <a:pt x="0" y="34076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810C8E-3B52-4919-88E0-069E800E804C}">
      <dsp:nvSpPr>
        <dsp:cNvPr id="0" name=""/>
        <dsp:cNvSpPr/>
      </dsp:nvSpPr>
      <dsp:spPr>
        <a:xfrm>
          <a:off x="3414808" y="3440524"/>
          <a:ext cx="160497" cy="27966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6609"/>
              </a:lnTo>
              <a:lnTo>
                <a:pt x="160497" y="27966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243002-8EA2-48D4-9345-3A2C46B70ED3}">
      <dsp:nvSpPr>
        <dsp:cNvPr id="0" name=""/>
        <dsp:cNvSpPr/>
      </dsp:nvSpPr>
      <dsp:spPr>
        <a:xfrm>
          <a:off x="3251923" y="3440524"/>
          <a:ext cx="162885" cy="2805516"/>
        </a:xfrm>
        <a:custGeom>
          <a:avLst/>
          <a:gdLst/>
          <a:ahLst/>
          <a:cxnLst/>
          <a:rect l="0" t="0" r="0" b="0"/>
          <a:pathLst>
            <a:path>
              <a:moveTo>
                <a:pt x="162885" y="0"/>
              </a:moveTo>
              <a:lnTo>
                <a:pt x="162885" y="2805516"/>
              </a:lnTo>
              <a:lnTo>
                <a:pt x="0" y="280551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25B6E2-A0E1-489E-A908-A724454A89D7}">
      <dsp:nvSpPr>
        <dsp:cNvPr id="0" name=""/>
        <dsp:cNvSpPr/>
      </dsp:nvSpPr>
      <dsp:spPr>
        <a:xfrm>
          <a:off x="3414808" y="3440524"/>
          <a:ext cx="160497" cy="2179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9317"/>
              </a:lnTo>
              <a:lnTo>
                <a:pt x="160497" y="217931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1453A3-86E2-4A07-9365-29C8B4BF8368}">
      <dsp:nvSpPr>
        <dsp:cNvPr id="0" name=""/>
        <dsp:cNvSpPr/>
      </dsp:nvSpPr>
      <dsp:spPr>
        <a:xfrm>
          <a:off x="3255467" y="3440524"/>
          <a:ext cx="159340" cy="2185303"/>
        </a:xfrm>
        <a:custGeom>
          <a:avLst/>
          <a:gdLst/>
          <a:ahLst/>
          <a:cxnLst/>
          <a:rect l="0" t="0" r="0" b="0"/>
          <a:pathLst>
            <a:path>
              <a:moveTo>
                <a:pt x="159340" y="0"/>
              </a:moveTo>
              <a:lnTo>
                <a:pt x="159340" y="2185303"/>
              </a:lnTo>
              <a:lnTo>
                <a:pt x="0" y="218530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FED2D0-3120-4E0D-9DF4-6454319CB5B1}">
      <dsp:nvSpPr>
        <dsp:cNvPr id="0" name=""/>
        <dsp:cNvSpPr/>
      </dsp:nvSpPr>
      <dsp:spPr>
        <a:xfrm>
          <a:off x="3414808" y="3440524"/>
          <a:ext cx="160493" cy="15537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3726"/>
              </a:lnTo>
              <a:lnTo>
                <a:pt x="160493" y="155372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8A7A43-BA73-400D-B098-521C8C04A5B1}">
      <dsp:nvSpPr>
        <dsp:cNvPr id="0" name=""/>
        <dsp:cNvSpPr/>
      </dsp:nvSpPr>
      <dsp:spPr>
        <a:xfrm>
          <a:off x="3257248" y="3440524"/>
          <a:ext cx="157560" cy="1562297"/>
        </a:xfrm>
        <a:custGeom>
          <a:avLst/>
          <a:gdLst/>
          <a:ahLst/>
          <a:cxnLst/>
          <a:rect l="0" t="0" r="0" b="0"/>
          <a:pathLst>
            <a:path>
              <a:moveTo>
                <a:pt x="157560" y="0"/>
              </a:moveTo>
              <a:lnTo>
                <a:pt x="157560" y="1562297"/>
              </a:lnTo>
              <a:lnTo>
                <a:pt x="0" y="156229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21234D-F39B-4159-85D5-C577D07ECFCC}">
      <dsp:nvSpPr>
        <dsp:cNvPr id="0" name=""/>
        <dsp:cNvSpPr/>
      </dsp:nvSpPr>
      <dsp:spPr>
        <a:xfrm>
          <a:off x="3414808" y="3440524"/>
          <a:ext cx="160497" cy="9274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7481"/>
              </a:lnTo>
              <a:lnTo>
                <a:pt x="160497" y="92748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9AA678-DF9D-4F50-AF30-13DFE7313B12}">
      <dsp:nvSpPr>
        <dsp:cNvPr id="0" name=""/>
        <dsp:cNvSpPr/>
      </dsp:nvSpPr>
      <dsp:spPr>
        <a:xfrm>
          <a:off x="3260821" y="3440524"/>
          <a:ext cx="153987" cy="935646"/>
        </a:xfrm>
        <a:custGeom>
          <a:avLst/>
          <a:gdLst/>
          <a:ahLst/>
          <a:cxnLst/>
          <a:rect l="0" t="0" r="0" b="0"/>
          <a:pathLst>
            <a:path>
              <a:moveTo>
                <a:pt x="153987" y="0"/>
              </a:moveTo>
              <a:lnTo>
                <a:pt x="153987" y="935646"/>
              </a:lnTo>
              <a:lnTo>
                <a:pt x="0" y="93564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B82B50-C0AD-470B-94BF-8AFAED3DB612}">
      <dsp:nvSpPr>
        <dsp:cNvPr id="0" name=""/>
        <dsp:cNvSpPr/>
      </dsp:nvSpPr>
      <dsp:spPr>
        <a:xfrm>
          <a:off x="3414808" y="3440524"/>
          <a:ext cx="160493" cy="3234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3430"/>
              </a:lnTo>
              <a:lnTo>
                <a:pt x="160493" y="32343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8C0CEA-0A7E-4B4C-8D87-115533EC7368}">
      <dsp:nvSpPr>
        <dsp:cNvPr id="0" name=""/>
        <dsp:cNvSpPr/>
      </dsp:nvSpPr>
      <dsp:spPr>
        <a:xfrm>
          <a:off x="3262614" y="3440524"/>
          <a:ext cx="152194" cy="325676"/>
        </a:xfrm>
        <a:custGeom>
          <a:avLst/>
          <a:gdLst/>
          <a:ahLst/>
          <a:cxnLst/>
          <a:rect l="0" t="0" r="0" b="0"/>
          <a:pathLst>
            <a:path>
              <a:moveTo>
                <a:pt x="152194" y="0"/>
              </a:moveTo>
              <a:lnTo>
                <a:pt x="152194" y="325676"/>
              </a:lnTo>
              <a:lnTo>
                <a:pt x="0" y="32567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17B4D8-C5D1-4933-88A6-1CE94C784AF6}">
      <dsp:nvSpPr>
        <dsp:cNvPr id="0" name=""/>
        <dsp:cNvSpPr/>
      </dsp:nvSpPr>
      <dsp:spPr>
        <a:xfrm>
          <a:off x="3414808" y="2620524"/>
          <a:ext cx="3423129" cy="91440"/>
        </a:xfrm>
        <a:custGeom>
          <a:avLst/>
          <a:gdLst/>
          <a:ahLst/>
          <a:cxnLst/>
          <a:rect l="0" t="0" r="0" b="0"/>
          <a:pathLst>
            <a:path>
              <a:moveTo>
                <a:pt x="3423129" y="45720"/>
              </a:moveTo>
              <a:lnTo>
                <a:pt x="3423129" y="83477"/>
              </a:lnTo>
              <a:lnTo>
                <a:pt x="0" y="83477"/>
              </a:lnTo>
              <a:lnTo>
                <a:pt x="0" y="12625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3ABF58-E514-4BAC-9931-6D3293ECDB57}">
      <dsp:nvSpPr>
        <dsp:cNvPr id="0" name=""/>
        <dsp:cNvSpPr/>
      </dsp:nvSpPr>
      <dsp:spPr>
        <a:xfrm>
          <a:off x="6792218" y="1380783"/>
          <a:ext cx="91440" cy="642993"/>
        </a:xfrm>
        <a:custGeom>
          <a:avLst/>
          <a:gdLst/>
          <a:ahLst/>
          <a:cxnLst/>
          <a:rect l="0" t="0" r="0" b="0"/>
          <a:pathLst>
            <a:path>
              <a:moveTo>
                <a:pt x="45744" y="0"/>
              </a:moveTo>
              <a:lnTo>
                <a:pt x="45744" y="600212"/>
              </a:lnTo>
              <a:lnTo>
                <a:pt x="45720" y="600212"/>
              </a:lnTo>
              <a:lnTo>
                <a:pt x="45720" y="64299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0B62DF-3237-4054-9C86-3CBCDB181D31}">
      <dsp:nvSpPr>
        <dsp:cNvPr id="0" name=""/>
        <dsp:cNvSpPr/>
      </dsp:nvSpPr>
      <dsp:spPr>
        <a:xfrm>
          <a:off x="6789924" y="640548"/>
          <a:ext cx="91440" cy="9985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7075"/>
              </a:lnTo>
              <a:lnTo>
                <a:pt x="48038" y="57075"/>
              </a:lnTo>
              <a:lnTo>
                <a:pt x="48038" y="9985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9C3AC7-809A-4ED3-B064-ACB16AA8DD11}">
      <dsp:nvSpPr>
        <dsp:cNvPr id="0" name=""/>
        <dsp:cNvSpPr/>
      </dsp:nvSpPr>
      <dsp:spPr>
        <a:xfrm>
          <a:off x="6109594" y="1260"/>
          <a:ext cx="1452100" cy="6392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President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Dr. Maria Minerva “Minita” Ramirez</a:t>
          </a:r>
        </a:p>
      </dsp:txBody>
      <dsp:txXfrm>
        <a:off x="6109594" y="1260"/>
        <a:ext cx="1452100" cy="639288"/>
      </dsp:txXfrm>
    </dsp:sp>
    <dsp:sp modelId="{78207087-4003-4820-B6D2-F57964BCA86C}">
      <dsp:nvSpPr>
        <dsp:cNvPr id="0" name=""/>
        <dsp:cNvSpPr/>
      </dsp:nvSpPr>
      <dsp:spPr>
        <a:xfrm>
          <a:off x="6111912" y="740405"/>
          <a:ext cx="1452100" cy="64037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Provost/Vice President of Academic Affairs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Dr. Marisela Rodriguez Tijerina</a:t>
          </a:r>
        </a:p>
      </dsp:txBody>
      <dsp:txXfrm>
        <a:off x="6111912" y="740405"/>
        <a:ext cx="1452100" cy="640378"/>
      </dsp:txXfrm>
    </dsp:sp>
    <dsp:sp modelId="{62251CAE-7841-49B1-8766-1AE6CEE80699}">
      <dsp:nvSpPr>
        <dsp:cNvPr id="0" name=""/>
        <dsp:cNvSpPr/>
      </dsp:nvSpPr>
      <dsp:spPr>
        <a:xfrm>
          <a:off x="6111887" y="2023777"/>
          <a:ext cx="1452100" cy="64246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Associate Provost/South Campus Administrator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Dr. Heriberto Hernandez</a:t>
          </a:r>
        </a:p>
      </dsp:txBody>
      <dsp:txXfrm>
        <a:off x="6111887" y="2023777"/>
        <a:ext cx="1452100" cy="642466"/>
      </dsp:txXfrm>
    </dsp:sp>
    <dsp:sp modelId="{B0CF0164-918B-4CBA-B17D-FD0E338E5C19}">
      <dsp:nvSpPr>
        <dsp:cNvPr id="0" name=""/>
        <dsp:cNvSpPr/>
      </dsp:nvSpPr>
      <dsp:spPr>
        <a:xfrm>
          <a:off x="2725403" y="2746782"/>
          <a:ext cx="1378810" cy="6937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Workforce Education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Dr. Horacio Salinas, Jr.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Dean</a:t>
          </a:r>
        </a:p>
      </dsp:txBody>
      <dsp:txXfrm>
        <a:off x="2725403" y="2746782"/>
        <a:ext cx="1378810" cy="693742"/>
      </dsp:txXfrm>
    </dsp:sp>
    <dsp:sp modelId="{A0095165-7D3A-421F-B0FB-7C72591F118A}">
      <dsp:nvSpPr>
        <dsp:cNvPr id="0" name=""/>
        <dsp:cNvSpPr/>
      </dsp:nvSpPr>
      <dsp:spPr>
        <a:xfrm>
          <a:off x="1810513" y="3492558"/>
          <a:ext cx="1452100" cy="5472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Business Management Department</a:t>
          </a:r>
        </a:p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Linda R. Ramirez</a:t>
          </a:r>
        </a:p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Department Chair</a:t>
          </a:r>
        </a:p>
      </dsp:txBody>
      <dsp:txXfrm>
        <a:off x="1810513" y="3492558"/>
        <a:ext cx="1452100" cy="547284"/>
      </dsp:txXfrm>
    </dsp:sp>
    <dsp:sp modelId="{03973D3A-765C-4B37-8DFA-E0143A3F3D3B}">
      <dsp:nvSpPr>
        <dsp:cNvPr id="0" name=""/>
        <dsp:cNvSpPr/>
      </dsp:nvSpPr>
      <dsp:spPr>
        <a:xfrm>
          <a:off x="3575302" y="3494634"/>
          <a:ext cx="1437880" cy="5386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Child Development Department</a:t>
          </a:r>
        </a:p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Gloria A. Castillo</a:t>
          </a:r>
        </a:p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Department Chair</a:t>
          </a:r>
        </a:p>
      </dsp:txBody>
      <dsp:txXfrm>
        <a:off x="3575302" y="3494634"/>
        <a:ext cx="1437880" cy="538640"/>
      </dsp:txXfrm>
    </dsp:sp>
    <dsp:sp modelId="{2060CAAE-561F-4970-B31A-096B4E3917E8}">
      <dsp:nvSpPr>
        <dsp:cNvPr id="0" name=""/>
        <dsp:cNvSpPr/>
      </dsp:nvSpPr>
      <dsp:spPr>
        <a:xfrm>
          <a:off x="1810513" y="4103201"/>
          <a:ext cx="1450307" cy="54593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Computer Sciences and Technology Department</a:t>
          </a:r>
        </a:p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Tekuani M. Perez</a:t>
          </a:r>
        </a:p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Director</a:t>
          </a:r>
        </a:p>
      </dsp:txBody>
      <dsp:txXfrm>
        <a:off x="1810513" y="4103201"/>
        <a:ext cx="1450307" cy="545938"/>
      </dsp:txXfrm>
    </dsp:sp>
    <dsp:sp modelId="{F8F2E449-FE5B-48BD-B8F6-F3EFED028D5E}">
      <dsp:nvSpPr>
        <dsp:cNvPr id="0" name=""/>
        <dsp:cNvSpPr/>
      </dsp:nvSpPr>
      <dsp:spPr>
        <a:xfrm>
          <a:off x="3575306" y="4100634"/>
          <a:ext cx="1427397" cy="5347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Construction and Industrial Technologies</a:t>
          </a:r>
        </a:p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Jesus Contreras</a:t>
          </a:r>
        </a:p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Department Chair</a:t>
          </a:r>
        </a:p>
      </dsp:txBody>
      <dsp:txXfrm>
        <a:off x="3575306" y="4100634"/>
        <a:ext cx="1427397" cy="534741"/>
      </dsp:txXfrm>
    </dsp:sp>
    <dsp:sp modelId="{22FA407E-EC0E-4597-8DFC-AE34334AF306}">
      <dsp:nvSpPr>
        <dsp:cNvPr id="0" name=""/>
        <dsp:cNvSpPr/>
      </dsp:nvSpPr>
      <dsp:spPr>
        <a:xfrm>
          <a:off x="1810513" y="4730189"/>
          <a:ext cx="1446734" cy="5452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Cosmetology Department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Brenda Garcia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Department Chair</a:t>
          </a:r>
        </a:p>
      </dsp:txBody>
      <dsp:txXfrm>
        <a:off x="1810513" y="4730189"/>
        <a:ext cx="1446734" cy="545265"/>
      </dsp:txXfrm>
    </dsp:sp>
    <dsp:sp modelId="{542EE07F-FCCA-4694-BDC5-92EC32EDE8FD}">
      <dsp:nvSpPr>
        <dsp:cNvPr id="0" name=""/>
        <dsp:cNvSpPr/>
      </dsp:nvSpPr>
      <dsp:spPr>
        <a:xfrm>
          <a:off x="3575302" y="4728482"/>
          <a:ext cx="1417064" cy="53153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Culinary Arts Department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Christina Perez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Department Chair</a:t>
          </a:r>
        </a:p>
      </dsp:txBody>
      <dsp:txXfrm>
        <a:off x="3575302" y="4728482"/>
        <a:ext cx="1417064" cy="531537"/>
      </dsp:txXfrm>
    </dsp:sp>
    <dsp:sp modelId="{AADC158E-C804-4E18-8A93-30E4B4274785}">
      <dsp:nvSpPr>
        <dsp:cNvPr id="0" name=""/>
        <dsp:cNvSpPr/>
      </dsp:nvSpPr>
      <dsp:spPr>
        <a:xfrm>
          <a:off x="1810513" y="5353864"/>
          <a:ext cx="1444953" cy="5439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Global Logistics Center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Jose L. Solis, Jr.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Department Chair</a:t>
          </a:r>
        </a:p>
      </dsp:txBody>
      <dsp:txXfrm>
        <a:off x="1810513" y="5353864"/>
        <a:ext cx="1444953" cy="543927"/>
      </dsp:txXfrm>
    </dsp:sp>
    <dsp:sp modelId="{3CFF4BF8-8792-471B-97A7-FB61DB0971F0}">
      <dsp:nvSpPr>
        <dsp:cNvPr id="0" name=""/>
        <dsp:cNvSpPr/>
      </dsp:nvSpPr>
      <dsp:spPr>
        <a:xfrm>
          <a:off x="3575306" y="5355657"/>
          <a:ext cx="1408569" cy="5283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Protective Services Department</a:t>
          </a:r>
        </a:p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Manuel J. Maciel</a:t>
          </a:r>
        </a:p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Director</a:t>
          </a:r>
        </a:p>
      </dsp:txBody>
      <dsp:txXfrm>
        <a:off x="3575306" y="5355657"/>
        <a:ext cx="1408569" cy="528369"/>
      </dsp:txXfrm>
    </dsp:sp>
    <dsp:sp modelId="{C87B5E21-1E41-417D-9FD0-39D56217E9A2}">
      <dsp:nvSpPr>
        <dsp:cNvPr id="0" name=""/>
        <dsp:cNvSpPr/>
      </dsp:nvSpPr>
      <dsp:spPr>
        <a:xfrm>
          <a:off x="1810513" y="5974743"/>
          <a:ext cx="1441409" cy="5425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Regional Law Enforcement Academy</a:t>
          </a:r>
        </a:p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Donald R. Hale</a:t>
          </a:r>
        </a:p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Director</a:t>
          </a:r>
        </a:p>
      </dsp:txBody>
      <dsp:txXfrm>
        <a:off x="1810513" y="5974743"/>
        <a:ext cx="1441409" cy="542597"/>
      </dsp:txXfrm>
    </dsp:sp>
    <dsp:sp modelId="{19A78054-6A1C-47C9-AF28-429C206D7ACB}">
      <dsp:nvSpPr>
        <dsp:cNvPr id="0" name=""/>
        <dsp:cNvSpPr/>
      </dsp:nvSpPr>
      <dsp:spPr>
        <a:xfrm>
          <a:off x="3575306" y="5974514"/>
          <a:ext cx="1400176" cy="52523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Transportation Technology Department</a:t>
          </a:r>
        </a:p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Alfredo Garcia, Jr.</a:t>
          </a:r>
        </a:p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Department Chair</a:t>
          </a:r>
        </a:p>
      </dsp:txBody>
      <dsp:txXfrm>
        <a:off x="3575306" y="5974514"/>
        <a:ext cx="1400176" cy="525238"/>
      </dsp:txXfrm>
    </dsp:sp>
    <dsp:sp modelId="{2E92F77E-EFBB-46CB-B037-56D8A8719289}">
      <dsp:nvSpPr>
        <dsp:cNvPr id="0" name=""/>
        <dsp:cNvSpPr/>
      </dsp:nvSpPr>
      <dsp:spPr>
        <a:xfrm>
          <a:off x="1810513" y="6587081"/>
          <a:ext cx="1391880" cy="5221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Camilo Prada Child Development Center</a:t>
          </a:r>
        </a:p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Maria Martinez</a:t>
          </a:r>
        </a:p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Director</a:t>
          </a:r>
        </a:p>
      </dsp:txBody>
      <dsp:txXfrm>
        <a:off x="1810513" y="6587081"/>
        <a:ext cx="1391880" cy="522145"/>
      </dsp:txXfrm>
    </dsp:sp>
    <dsp:sp modelId="{1BD0ACD7-3906-4E33-B172-8333F896C5A2}">
      <dsp:nvSpPr>
        <dsp:cNvPr id="0" name=""/>
        <dsp:cNvSpPr/>
      </dsp:nvSpPr>
      <dsp:spPr>
        <a:xfrm>
          <a:off x="6144768" y="2743200"/>
          <a:ext cx="1383683" cy="6961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Community Education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Sandra L. Cortez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Dean</a:t>
          </a:r>
        </a:p>
      </dsp:txBody>
      <dsp:txXfrm>
        <a:off x="6144768" y="2743200"/>
        <a:ext cx="1383683" cy="696195"/>
      </dsp:txXfrm>
    </dsp:sp>
    <dsp:sp modelId="{17BD75A5-15D4-41D1-B478-B37C3361D382}">
      <dsp:nvSpPr>
        <dsp:cNvPr id="0" name=""/>
        <dsp:cNvSpPr/>
      </dsp:nvSpPr>
      <dsp:spPr>
        <a:xfrm>
          <a:off x="5303519" y="3493008"/>
          <a:ext cx="1383683" cy="5221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Continuing Education Department </a:t>
          </a:r>
        </a:p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Brenda Martinez</a:t>
          </a:r>
        </a:p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Director</a:t>
          </a:r>
        </a:p>
      </dsp:txBody>
      <dsp:txXfrm>
        <a:off x="5303519" y="3493008"/>
        <a:ext cx="1383683" cy="522145"/>
      </dsp:txXfrm>
    </dsp:sp>
    <dsp:sp modelId="{B9F8B7CD-D65D-41D3-9FC4-EC491ED4C32A}">
      <dsp:nvSpPr>
        <dsp:cNvPr id="0" name=""/>
        <dsp:cNvSpPr/>
      </dsp:nvSpPr>
      <dsp:spPr>
        <a:xfrm>
          <a:off x="6995160" y="3493008"/>
          <a:ext cx="1383683" cy="5221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Pathways to Success Center</a:t>
          </a:r>
        </a:p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Vacant</a:t>
          </a:r>
        </a:p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Director</a:t>
          </a:r>
        </a:p>
      </dsp:txBody>
      <dsp:txXfrm>
        <a:off x="6995160" y="3493008"/>
        <a:ext cx="1383683" cy="522145"/>
      </dsp:txXfrm>
    </dsp:sp>
    <dsp:sp modelId="{ABC4FCD4-9188-4F02-802F-F204C015A8AE}">
      <dsp:nvSpPr>
        <dsp:cNvPr id="0" name=""/>
        <dsp:cNvSpPr/>
      </dsp:nvSpPr>
      <dsp:spPr>
        <a:xfrm>
          <a:off x="9832218" y="2746782"/>
          <a:ext cx="1383683" cy="6961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Career Services &amp; Innovation Center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Amanda E. Flores Del Toro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Director</a:t>
          </a:r>
        </a:p>
      </dsp:txBody>
      <dsp:txXfrm>
        <a:off x="9832218" y="2746782"/>
        <a:ext cx="1383683" cy="696193"/>
      </dsp:txXfrm>
    </dsp:sp>
    <dsp:sp modelId="{1B6279F2-1EF8-4432-87A3-1EA78F799184}">
      <dsp:nvSpPr>
        <dsp:cNvPr id="0" name=""/>
        <dsp:cNvSpPr/>
      </dsp:nvSpPr>
      <dsp:spPr>
        <a:xfrm>
          <a:off x="5470809" y="1476778"/>
          <a:ext cx="1223238" cy="4802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Project Management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Ester M. Elsik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Associate Director</a:t>
          </a:r>
        </a:p>
      </dsp:txBody>
      <dsp:txXfrm>
        <a:off x="5470809" y="1476778"/>
        <a:ext cx="1223238" cy="480283"/>
      </dsp:txXfrm>
    </dsp:sp>
    <dsp:sp modelId="{E66DA991-70AD-4B16-B42C-C714B8EB1FF1}">
      <dsp:nvSpPr>
        <dsp:cNvPr id="0" name=""/>
        <dsp:cNvSpPr/>
      </dsp:nvSpPr>
      <dsp:spPr>
        <a:xfrm>
          <a:off x="7054886" y="1480475"/>
          <a:ext cx="1223238" cy="4811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Curriculum Systems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Ana C. Proa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Director</a:t>
          </a:r>
        </a:p>
      </dsp:txBody>
      <dsp:txXfrm>
        <a:off x="7054886" y="1480475"/>
        <a:ext cx="1223238" cy="4811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3E94CD-78FA-48A6-AC66-D4C493479157}">
      <dsp:nvSpPr>
        <dsp:cNvPr id="0" name=""/>
        <dsp:cNvSpPr/>
      </dsp:nvSpPr>
      <dsp:spPr>
        <a:xfrm>
          <a:off x="6996867" y="1647447"/>
          <a:ext cx="94956" cy="5540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4029"/>
              </a:lnTo>
              <a:lnTo>
                <a:pt x="94956" y="5540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D61C7E-1605-4851-A02A-1684D714EF82}">
      <dsp:nvSpPr>
        <dsp:cNvPr id="0" name=""/>
        <dsp:cNvSpPr/>
      </dsp:nvSpPr>
      <dsp:spPr>
        <a:xfrm>
          <a:off x="6901910" y="1647447"/>
          <a:ext cx="94956" cy="554029"/>
        </a:xfrm>
        <a:custGeom>
          <a:avLst/>
          <a:gdLst/>
          <a:ahLst/>
          <a:cxnLst/>
          <a:rect l="0" t="0" r="0" b="0"/>
          <a:pathLst>
            <a:path>
              <a:moveTo>
                <a:pt x="94956" y="0"/>
              </a:moveTo>
              <a:lnTo>
                <a:pt x="94956" y="554029"/>
              </a:lnTo>
              <a:lnTo>
                <a:pt x="0" y="5540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90CBAA-EF18-497E-8569-74B9E4575797}">
      <dsp:nvSpPr>
        <dsp:cNvPr id="0" name=""/>
        <dsp:cNvSpPr/>
      </dsp:nvSpPr>
      <dsp:spPr>
        <a:xfrm>
          <a:off x="6996867" y="1647447"/>
          <a:ext cx="4721270" cy="11048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9941"/>
              </a:lnTo>
              <a:lnTo>
                <a:pt x="4721270" y="1009941"/>
              </a:lnTo>
              <a:lnTo>
                <a:pt x="4721270" y="110489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B2B5D2-42E1-417D-B112-3F34AAB2870D}">
      <dsp:nvSpPr>
        <dsp:cNvPr id="0" name=""/>
        <dsp:cNvSpPr/>
      </dsp:nvSpPr>
      <dsp:spPr>
        <a:xfrm>
          <a:off x="9466433" y="3483738"/>
          <a:ext cx="94956" cy="33084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8465"/>
              </a:lnTo>
              <a:lnTo>
                <a:pt x="94956" y="330846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9E85F9-0181-4748-8939-5A1999EBDD4A}">
      <dsp:nvSpPr>
        <dsp:cNvPr id="0" name=""/>
        <dsp:cNvSpPr/>
      </dsp:nvSpPr>
      <dsp:spPr>
        <a:xfrm>
          <a:off x="9371476" y="3483738"/>
          <a:ext cx="94956" cy="3308465"/>
        </a:xfrm>
        <a:custGeom>
          <a:avLst/>
          <a:gdLst/>
          <a:ahLst/>
          <a:cxnLst/>
          <a:rect l="0" t="0" r="0" b="0"/>
          <a:pathLst>
            <a:path>
              <a:moveTo>
                <a:pt x="94956" y="0"/>
              </a:moveTo>
              <a:lnTo>
                <a:pt x="94956" y="3308465"/>
              </a:lnTo>
              <a:lnTo>
                <a:pt x="0" y="330846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379259-FD9A-4350-93F9-CA09E8B5F589}">
      <dsp:nvSpPr>
        <dsp:cNvPr id="0" name=""/>
        <dsp:cNvSpPr/>
      </dsp:nvSpPr>
      <dsp:spPr>
        <a:xfrm>
          <a:off x="9466433" y="3483738"/>
          <a:ext cx="94956" cy="23903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0320"/>
              </a:lnTo>
              <a:lnTo>
                <a:pt x="94956" y="239032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B89C6C-7BFA-4F62-AD5D-5F97BAD5A851}">
      <dsp:nvSpPr>
        <dsp:cNvPr id="0" name=""/>
        <dsp:cNvSpPr/>
      </dsp:nvSpPr>
      <dsp:spPr>
        <a:xfrm>
          <a:off x="9371476" y="3483738"/>
          <a:ext cx="94956" cy="2390320"/>
        </a:xfrm>
        <a:custGeom>
          <a:avLst/>
          <a:gdLst/>
          <a:ahLst/>
          <a:cxnLst/>
          <a:rect l="0" t="0" r="0" b="0"/>
          <a:pathLst>
            <a:path>
              <a:moveTo>
                <a:pt x="94956" y="0"/>
              </a:moveTo>
              <a:lnTo>
                <a:pt x="94956" y="2390320"/>
              </a:lnTo>
              <a:lnTo>
                <a:pt x="0" y="239032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FE9C93-39B1-4624-871D-1CE2ACBA0AFA}">
      <dsp:nvSpPr>
        <dsp:cNvPr id="0" name=""/>
        <dsp:cNvSpPr/>
      </dsp:nvSpPr>
      <dsp:spPr>
        <a:xfrm>
          <a:off x="9466433" y="3483738"/>
          <a:ext cx="94956" cy="14721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2174"/>
              </a:lnTo>
              <a:lnTo>
                <a:pt x="94956" y="147217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865BF5-37A8-43C3-B010-ED6E07061D3A}">
      <dsp:nvSpPr>
        <dsp:cNvPr id="0" name=""/>
        <dsp:cNvSpPr/>
      </dsp:nvSpPr>
      <dsp:spPr>
        <a:xfrm>
          <a:off x="9371476" y="3483738"/>
          <a:ext cx="94956" cy="1472174"/>
        </a:xfrm>
        <a:custGeom>
          <a:avLst/>
          <a:gdLst/>
          <a:ahLst/>
          <a:cxnLst/>
          <a:rect l="0" t="0" r="0" b="0"/>
          <a:pathLst>
            <a:path>
              <a:moveTo>
                <a:pt x="94956" y="0"/>
              </a:moveTo>
              <a:lnTo>
                <a:pt x="94956" y="1472174"/>
              </a:lnTo>
              <a:lnTo>
                <a:pt x="0" y="147217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6A8760-B032-443C-AC1B-23D45B585ED5}">
      <dsp:nvSpPr>
        <dsp:cNvPr id="0" name=""/>
        <dsp:cNvSpPr/>
      </dsp:nvSpPr>
      <dsp:spPr>
        <a:xfrm>
          <a:off x="9466433" y="3483738"/>
          <a:ext cx="94956" cy="5540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4029"/>
              </a:lnTo>
              <a:lnTo>
                <a:pt x="94956" y="5540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6C70F0-A965-4B34-8AA1-7D28DF94B0E1}">
      <dsp:nvSpPr>
        <dsp:cNvPr id="0" name=""/>
        <dsp:cNvSpPr/>
      </dsp:nvSpPr>
      <dsp:spPr>
        <a:xfrm>
          <a:off x="9371476" y="3483738"/>
          <a:ext cx="94956" cy="554029"/>
        </a:xfrm>
        <a:custGeom>
          <a:avLst/>
          <a:gdLst/>
          <a:ahLst/>
          <a:cxnLst/>
          <a:rect l="0" t="0" r="0" b="0"/>
          <a:pathLst>
            <a:path>
              <a:moveTo>
                <a:pt x="94956" y="0"/>
              </a:moveTo>
              <a:lnTo>
                <a:pt x="94956" y="554029"/>
              </a:lnTo>
              <a:lnTo>
                <a:pt x="0" y="5540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6134D6-1734-4677-B452-BCA9BB805C7E}">
      <dsp:nvSpPr>
        <dsp:cNvPr id="0" name=""/>
        <dsp:cNvSpPr/>
      </dsp:nvSpPr>
      <dsp:spPr>
        <a:xfrm>
          <a:off x="6996867" y="1647447"/>
          <a:ext cx="2469566" cy="11080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3102"/>
              </a:lnTo>
              <a:lnTo>
                <a:pt x="2469566" y="1013102"/>
              </a:lnTo>
              <a:lnTo>
                <a:pt x="2469566" y="110805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C17E3A-D51F-445E-834D-8A275EA7BE35}">
      <dsp:nvSpPr>
        <dsp:cNvPr id="0" name=""/>
        <dsp:cNvSpPr/>
      </dsp:nvSpPr>
      <dsp:spPr>
        <a:xfrm>
          <a:off x="6078721" y="3483738"/>
          <a:ext cx="94956" cy="3308465"/>
        </a:xfrm>
        <a:custGeom>
          <a:avLst/>
          <a:gdLst/>
          <a:ahLst/>
          <a:cxnLst/>
          <a:rect l="0" t="0" r="0" b="0"/>
          <a:pathLst>
            <a:path>
              <a:moveTo>
                <a:pt x="94956" y="0"/>
              </a:moveTo>
              <a:lnTo>
                <a:pt x="94956" y="3308465"/>
              </a:lnTo>
              <a:lnTo>
                <a:pt x="0" y="330846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626629-640C-4F93-A5C5-07A2DDF7F2BD}">
      <dsp:nvSpPr>
        <dsp:cNvPr id="0" name=""/>
        <dsp:cNvSpPr/>
      </dsp:nvSpPr>
      <dsp:spPr>
        <a:xfrm>
          <a:off x="6173678" y="3483738"/>
          <a:ext cx="94956" cy="23903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0320"/>
              </a:lnTo>
              <a:lnTo>
                <a:pt x="94956" y="239032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313534-9C60-4C52-B65C-BEA350989215}">
      <dsp:nvSpPr>
        <dsp:cNvPr id="0" name=""/>
        <dsp:cNvSpPr/>
      </dsp:nvSpPr>
      <dsp:spPr>
        <a:xfrm>
          <a:off x="6078721" y="3483738"/>
          <a:ext cx="94956" cy="2390320"/>
        </a:xfrm>
        <a:custGeom>
          <a:avLst/>
          <a:gdLst/>
          <a:ahLst/>
          <a:cxnLst/>
          <a:rect l="0" t="0" r="0" b="0"/>
          <a:pathLst>
            <a:path>
              <a:moveTo>
                <a:pt x="94956" y="0"/>
              </a:moveTo>
              <a:lnTo>
                <a:pt x="94956" y="2390320"/>
              </a:lnTo>
              <a:lnTo>
                <a:pt x="0" y="239032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B75419-996A-49A6-9718-56472D213774}">
      <dsp:nvSpPr>
        <dsp:cNvPr id="0" name=""/>
        <dsp:cNvSpPr/>
      </dsp:nvSpPr>
      <dsp:spPr>
        <a:xfrm>
          <a:off x="6173678" y="3483738"/>
          <a:ext cx="94956" cy="14721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2174"/>
              </a:lnTo>
              <a:lnTo>
                <a:pt x="94956" y="147217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478C2A-975A-46D7-B9A5-7ED535A7E9AB}">
      <dsp:nvSpPr>
        <dsp:cNvPr id="0" name=""/>
        <dsp:cNvSpPr/>
      </dsp:nvSpPr>
      <dsp:spPr>
        <a:xfrm>
          <a:off x="6078721" y="3483738"/>
          <a:ext cx="94956" cy="1472174"/>
        </a:xfrm>
        <a:custGeom>
          <a:avLst/>
          <a:gdLst/>
          <a:ahLst/>
          <a:cxnLst/>
          <a:rect l="0" t="0" r="0" b="0"/>
          <a:pathLst>
            <a:path>
              <a:moveTo>
                <a:pt x="94956" y="0"/>
              </a:moveTo>
              <a:lnTo>
                <a:pt x="94956" y="1472174"/>
              </a:lnTo>
              <a:lnTo>
                <a:pt x="0" y="147217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7EE754-7D26-44B1-88E4-B09DD1057F8E}">
      <dsp:nvSpPr>
        <dsp:cNvPr id="0" name=""/>
        <dsp:cNvSpPr/>
      </dsp:nvSpPr>
      <dsp:spPr>
        <a:xfrm>
          <a:off x="6173678" y="3483738"/>
          <a:ext cx="94956" cy="5540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4029"/>
              </a:lnTo>
              <a:lnTo>
                <a:pt x="94956" y="5540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53DF8C-D16D-4A7E-A8DA-050FDCE4E4BC}">
      <dsp:nvSpPr>
        <dsp:cNvPr id="0" name=""/>
        <dsp:cNvSpPr/>
      </dsp:nvSpPr>
      <dsp:spPr>
        <a:xfrm>
          <a:off x="6078721" y="3483738"/>
          <a:ext cx="94956" cy="554029"/>
        </a:xfrm>
        <a:custGeom>
          <a:avLst/>
          <a:gdLst/>
          <a:ahLst/>
          <a:cxnLst/>
          <a:rect l="0" t="0" r="0" b="0"/>
          <a:pathLst>
            <a:path>
              <a:moveTo>
                <a:pt x="94956" y="0"/>
              </a:moveTo>
              <a:lnTo>
                <a:pt x="94956" y="554029"/>
              </a:lnTo>
              <a:lnTo>
                <a:pt x="0" y="5540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C81AA8-A554-4FC2-8513-63722A2282F8}">
      <dsp:nvSpPr>
        <dsp:cNvPr id="0" name=""/>
        <dsp:cNvSpPr/>
      </dsp:nvSpPr>
      <dsp:spPr>
        <a:xfrm>
          <a:off x="6173678" y="1647447"/>
          <a:ext cx="823188" cy="1108058"/>
        </a:xfrm>
        <a:custGeom>
          <a:avLst/>
          <a:gdLst/>
          <a:ahLst/>
          <a:cxnLst/>
          <a:rect l="0" t="0" r="0" b="0"/>
          <a:pathLst>
            <a:path>
              <a:moveTo>
                <a:pt x="823188" y="0"/>
              </a:moveTo>
              <a:lnTo>
                <a:pt x="823188" y="1013102"/>
              </a:lnTo>
              <a:lnTo>
                <a:pt x="0" y="1013102"/>
              </a:lnTo>
              <a:lnTo>
                <a:pt x="0" y="110805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1B366C-B19A-4CA4-8572-F012D9DBFFFB}">
      <dsp:nvSpPr>
        <dsp:cNvPr id="0" name=""/>
        <dsp:cNvSpPr/>
      </dsp:nvSpPr>
      <dsp:spPr>
        <a:xfrm>
          <a:off x="2785966" y="3483738"/>
          <a:ext cx="94956" cy="3284204"/>
        </a:xfrm>
        <a:custGeom>
          <a:avLst/>
          <a:gdLst/>
          <a:ahLst/>
          <a:cxnLst/>
          <a:rect l="0" t="0" r="0" b="0"/>
          <a:pathLst>
            <a:path>
              <a:moveTo>
                <a:pt x="94956" y="0"/>
              </a:moveTo>
              <a:lnTo>
                <a:pt x="94956" y="3284204"/>
              </a:lnTo>
              <a:lnTo>
                <a:pt x="0" y="328420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07D4B8-6E7D-41D0-94D8-0332294C20BB}">
      <dsp:nvSpPr>
        <dsp:cNvPr id="0" name=""/>
        <dsp:cNvSpPr/>
      </dsp:nvSpPr>
      <dsp:spPr>
        <a:xfrm>
          <a:off x="2880923" y="3483738"/>
          <a:ext cx="94956" cy="23903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0320"/>
              </a:lnTo>
              <a:lnTo>
                <a:pt x="94956" y="239032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17B302-8662-4725-9477-DFF6DBE4D4D4}">
      <dsp:nvSpPr>
        <dsp:cNvPr id="0" name=""/>
        <dsp:cNvSpPr/>
      </dsp:nvSpPr>
      <dsp:spPr>
        <a:xfrm>
          <a:off x="2785966" y="3483738"/>
          <a:ext cx="94956" cy="2390320"/>
        </a:xfrm>
        <a:custGeom>
          <a:avLst/>
          <a:gdLst/>
          <a:ahLst/>
          <a:cxnLst/>
          <a:rect l="0" t="0" r="0" b="0"/>
          <a:pathLst>
            <a:path>
              <a:moveTo>
                <a:pt x="94956" y="0"/>
              </a:moveTo>
              <a:lnTo>
                <a:pt x="94956" y="2390320"/>
              </a:lnTo>
              <a:lnTo>
                <a:pt x="0" y="239032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040215-B61E-4216-91D8-E50021F6E976}">
      <dsp:nvSpPr>
        <dsp:cNvPr id="0" name=""/>
        <dsp:cNvSpPr/>
      </dsp:nvSpPr>
      <dsp:spPr>
        <a:xfrm>
          <a:off x="2880923" y="3483738"/>
          <a:ext cx="94956" cy="14721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2174"/>
              </a:lnTo>
              <a:lnTo>
                <a:pt x="94956" y="147217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1985FE-3A1A-49B8-BD88-006CA7BB3D0A}">
      <dsp:nvSpPr>
        <dsp:cNvPr id="0" name=""/>
        <dsp:cNvSpPr/>
      </dsp:nvSpPr>
      <dsp:spPr>
        <a:xfrm>
          <a:off x="2785966" y="3483738"/>
          <a:ext cx="94956" cy="1472174"/>
        </a:xfrm>
        <a:custGeom>
          <a:avLst/>
          <a:gdLst/>
          <a:ahLst/>
          <a:cxnLst/>
          <a:rect l="0" t="0" r="0" b="0"/>
          <a:pathLst>
            <a:path>
              <a:moveTo>
                <a:pt x="94956" y="0"/>
              </a:moveTo>
              <a:lnTo>
                <a:pt x="94956" y="1472174"/>
              </a:lnTo>
              <a:lnTo>
                <a:pt x="0" y="147217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15869D-C89E-4073-B4DA-FFCA35ED617B}">
      <dsp:nvSpPr>
        <dsp:cNvPr id="0" name=""/>
        <dsp:cNvSpPr/>
      </dsp:nvSpPr>
      <dsp:spPr>
        <a:xfrm>
          <a:off x="2880923" y="3483738"/>
          <a:ext cx="94956" cy="5540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4029"/>
              </a:lnTo>
              <a:lnTo>
                <a:pt x="94956" y="5540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031030-6928-4618-8061-5FA7A282380C}">
      <dsp:nvSpPr>
        <dsp:cNvPr id="0" name=""/>
        <dsp:cNvSpPr/>
      </dsp:nvSpPr>
      <dsp:spPr>
        <a:xfrm>
          <a:off x="2785966" y="3483738"/>
          <a:ext cx="94956" cy="554029"/>
        </a:xfrm>
        <a:custGeom>
          <a:avLst/>
          <a:gdLst/>
          <a:ahLst/>
          <a:cxnLst/>
          <a:rect l="0" t="0" r="0" b="0"/>
          <a:pathLst>
            <a:path>
              <a:moveTo>
                <a:pt x="94956" y="0"/>
              </a:moveTo>
              <a:lnTo>
                <a:pt x="94956" y="554029"/>
              </a:lnTo>
              <a:lnTo>
                <a:pt x="0" y="5540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EECD31-6417-4B5F-9EF4-48A042FE76A5}">
      <dsp:nvSpPr>
        <dsp:cNvPr id="0" name=""/>
        <dsp:cNvSpPr/>
      </dsp:nvSpPr>
      <dsp:spPr>
        <a:xfrm>
          <a:off x="2880923" y="1647447"/>
          <a:ext cx="4115943" cy="1108058"/>
        </a:xfrm>
        <a:custGeom>
          <a:avLst/>
          <a:gdLst/>
          <a:ahLst/>
          <a:cxnLst/>
          <a:rect l="0" t="0" r="0" b="0"/>
          <a:pathLst>
            <a:path>
              <a:moveTo>
                <a:pt x="4115943" y="0"/>
              </a:moveTo>
              <a:lnTo>
                <a:pt x="4115943" y="1013102"/>
              </a:lnTo>
              <a:lnTo>
                <a:pt x="0" y="1013102"/>
              </a:lnTo>
              <a:lnTo>
                <a:pt x="0" y="110805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A1CD23-1ED3-4C33-AF80-1D39F3D753AB}">
      <dsp:nvSpPr>
        <dsp:cNvPr id="0" name=""/>
        <dsp:cNvSpPr/>
      </dsp:nvSpPr>
      <dsp:spPr>
        <a:xfrm>
          <a:off x="6951147" y="729302"/>
          <a:ext cx="91440" cy="1899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9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050ECC-96A1-4721-8A93-D7AC4E7DC7DE}">
      <dsp:nvSpPr>
        <dsp:cNvPr id="0" name=""/>
        <dsp:cNvSpPr/>
      </dsp:nvSpPr>
      <dsp:spPr>
        <a:xfrm>
          <a:off x="6268635" y="1070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President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Dr. Maria Minerva “Minita” Ramirez</a:t>
          </a:r>
        </a:p>
      </dsp:txBody>
      <dsp:txXfrm>
        <a:off x="6268635" y="1070"/>
        <a:ext cx="1456464" cy="728232"/>
      </dsp:txXfrm>
    </dsp:sp>
    <dsp:sp modelId="{B57820E8-21BE-47EB-8368-C367DF21E5B9}">
      <dsp:nvSpPr>
        <dsp:cNvPr id="0" name=""/>
        <dsp:cNvSpPr/>
      </dsp:nvSpPr>
      <dsp:spPr>
        <a:xfrm>
          <a:off x="6268635" y="919215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Provost/Vice President of Academic Affairs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Dr. Marisela Rodriguez Tijerina</a:t>
          </a:r>
        </a:p>
      </dsp:txBody>
      <dsp:txXfrm>
        <a:off x="6268635" y="919215"/>
        <a:ext cx="1456464" cy="728232"/>
      </dsp:txXfrm>
    </dsp:sp>
    <dsp:sp modelId="{CA6B4DB9-212F-449A-9C67-CF88812BD02B}">
      <dsp:nvSpPr>
        <dsp:cNvPr id="0" name=""/>
        <dsp:cNvSpPr/>
      </dsp:nvSpPr>
      <dsp:spPr>
        <a:xfrm>
          <a:off x="2152691" y="2755506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Academic Innovation and Technology 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Dr. Elizabeth C. Rodriguez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Dean</a:t>
          </a:r>
        </a:p>
      </dsp:txBody>
      <dsp:txXfrm>
        <a:off x="2152691" y="2755506"/>
        <a:ext cx="1456464" cy="728232"/>
      </dsp:txXfrm>
    </dsp:sp>
    <dsp:sp modelId="{D4E6002C-6AF3-4983-B957-65941AA71130}">
      <dsp:nvSpPr>
        <dsp:cNvPr id="0" name=""/>
        <dsp:cNvSpPr/>
      </dsp:nvSpPr>
      <dsp:spPr>
        <a:xfrm>
          <a:off x="1329502" y="3673652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eLearning and Instructional Innovation Center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Alicia J. Reed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Director</a:t>
          </a:r>
        </a:p>
      </dsp:txBody>
      <dsp:txXfrm>
        <a:off x="1329502" y="3673652"/>
        <a:ext cx="1456464" cy="728232"/>
      </dsp:txXfrm>
    </dsp:sp>
    <dsp:sp modelId="{217CA948-9D56-4EF5-B349-3FFC18D2E72D}">
      <dsp:nvSpPr>
        <dsp:cNvPr id="0" name=""/>
        <dsp:cNvSpPr/>
      </dsp:nvSpPr>
      <dsp:spPr>
        <a:xfrm>
          <a:off x="2975880" y="3673652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Center of Teaching Excellence and Learning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Michelle Y. Perez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Director</a:t>
          </a:r>
        </a:p>
      </dsp:txBody>
      <dsp:txXfrm>
        <a:off x="2975880" y="3673652"/>
        <a:ext cx="1456464" cy="728232"/>
      </dsp:txXfrm>
    </dsp:sp>
    <dsp:sp modelId="{D2EC0259-2943-4836-92E0-32D0DB0DF8B2}">
      <dsp:nvSpPr>
        <dsp:cNvPr id="0" name=""/>
        <dsp:cNvSpPr/>
      </dsp:nvSpPr>
      <dsp:spPr>
        <a:xfrm>
          <a:off x="1329502" y="4591797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Instructional Technology Center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Brenda E. Carmona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Director</a:t>
          </a:r>
        </a:p>
      </dsp:txBody>
      <dsp:txXfrm>
        <a:off x="1329502" y="4591797"/>
        <a:ext cx="1456464" cy="728232"/>
      </dsp:txXfrm>
    </dsp:sp>
    <dsp:sp modelId="{FF06D3FA-FD9F-4A6E-B01D-21EC25B6632E}">
      <dsp:nvSpPr>
        <dsp:cNvPr id="0" name=""/>
        <dsp:cNvSpPr/>
      </dsp:nvSpPr>
      <dsp:spPr>
        <a:xfrm>
          <a:off x="2975880" y="4591797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Writing &amp; Research Center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Maria L. Partida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Director</a:t>
          </a:r>
        </a:p>
      </dsp:txBody>
      <dsp:txXfrm>
        <a:off x="2975880" y="4591797"/>
        <a:ext cx="1456464" cy="728232"/>
      </dsp:txXfrm>
    </dsp:sp>
    <dsp:sp modelId="{75BFC842-421D-4F33-A298-35EF367E919B}">
      <dsp:nvSpPr>
        <dsp:cNvPr id="0" name=""/>
        <dsp:cNvSpPr/>
      </dsp:nvSpPr>
      <dsp:spPr>
        <a:xfrm>
          <a:off x="1329502" y="5509943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Library Services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Omelia Martin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i="1" kern="1200" dirty="0"/>
            <a:t>Interim</a:t>
          </a:r>
          <a:r>
            <a:rPr lang="en-US" sz="900" kern="1200" dirty="0"/>
            <a:t> Director</a:t>
          </a:r>
        </a:p>
      </dsp:txBody>
      <dsp:txXfrm>
        <a:off x="1329502" y="5509943"/>
        <a:ext cx="1456464" cy="728232"/>
      </dsp:txXfrm>
    </dsp:sp>
    <dsp:sp modelId="{C1696F6F-D0ED-4612-9B97-2416164D3301}">
      <dsp:nvSpPr>
        <dsp:cNvPr id="0" name=""/>
        <dsp:cNvSpPr/>
      </dsp:nvSpPr>
      <dsp:spPr>
        <a:xfrm>
          <a:off x="2975880" y="5509943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TRIO/Student Support Success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Elda V. Gutierrez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Director</a:t>
          </a:r>
        </a:p>
      </dsp:txBody>
      <dsp:txXfrm>
        <a:off x="2975880" y="5509943"/>
        <a:ext cx="1456464" cy="728232"/>
      </dsp:txXfrm>
    </dsp:sp>
    <dsp:sp modelId="{25BEA631-574D-44BD-AE2E-1BA238C41664}">
      <dsp:nvSpPr>
        <dsp:cNvPr id="0" name=""/>
        <dsp:cNvSpPr/>
      </dsp:nvSpPr>
      <dsp:spPr>
        <a:xfrm>
          <a:off x="1329502" y="6428088"/>
          <a:ext cx="1456464" cy="6797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Center for Learning, Academic, and Student Success (CLASS)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Michelle Y. Perez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i="1" kern="1200" dirty="0"/>
            <a:t>Temporary</a:t>
          </a:r>
          <a:r>
            <a:rPr lang="en-US" sz="900" kern="1200" dirty="0"/>
            <a:t> Lead</a:t>
          </a:r>
        </a:p>
      </dsp:txBody>
      <dsp:txXfrm>
        <a:off x="1329502" y="6428088"/>
        <a:ext cx="1456464" cy="679709"/>
      </dsp:txXfrm>
    </dsp:sp>
    <dsp:sp modelId="{E57F3CAA-B22A-47D6-B791-1E0C4C91748F}">
      <dsp:nvSpPr>
        <dsp:cNvPr id="0" name=""/>
        <dsp:cNvSpPr/>
      </dsp:nvSpPr>
      <dsp:spPr>
        <a:xfrm>
          <a:off x="5445446" y="2755506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Health Sciences 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Dr. Esmeralda Vargas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Dean</a:t>
          </a:r>
        </a:p>
      </dsp:txBody>
      <dsp:txXfrm>
        <a:off x="5445446" y="2755506"/>
        <a:ext cx="1456464" cy="728232"/>
      </dsp:txXfrm>
    </dsp:sp>
    <dsp:sp modelId="{90B67E80-62D3-4AED-8247-366DC937F4EC}">
      <dsp:nvSpPr>
        <dsp:cNvPr id="0" name=""/>
        <dsp:cNvSpPr/>
      </dsp:nvSpPr>
      <dsp:spPr>
        <a:xfrm>
          <a:off x="4622257" y="3673652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Emergency Medical Services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Manual Ramirez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Program Director</a:t>
          </a:r>
        </a:p>
      </dsp:txBody>
      <dsp:txXfrm>
        <a:off x="4622257" y="3673652"/>
        <a:ext cx="1456464" cy="728232"/>
      </dsp:txXfrm>
    </dsp:sp>
    <dsp:sp modelId="{9497AFE3-E56D-4C7D-A8CB-975D0A1671C2}">
      <dsp:nvSpPr>
        <dsp:cNvPr id="0" name=""/>
        <dsp:cNvSpPr/>
      </dsp:nvSpPr>
      <dsp:spPr>
        <a:xfrm>
          <a:off x="6268635" y="3673652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Vocational Nursing 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Rosalinda Montemayor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Program Director</a:t>
          </a:r>
        </a:p>
      </dsp:txBody>
      <dsp:txXfrm>
        <a:off x="6268635" y="3673652"/>
        <a:ext cx="1456464" cy="728232"/>
      </dsp:txXfrm>
    </dsp:sp>
    <dsp:sp modelId="{C35AFC58-BA15-4A78-AE95-C1991736F714}">
      <dsp:nvSpPr>
        <dsp:cNvPr id="0" name=""/>
        <dsp:cNvSpPr/>
      </dsp:nvSpPr>
      <dsp:spPr>
        <a:xfrm>
          <a:off x="4622257" y="4591797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Medical Assistant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Graciela Y. Gonzales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Program Director</a:t>
          </a:r>
        </a:p>
      </dsp:txBody>
      <dsp:txXfrm>
        <a:off x="4622257" y="4591797"/>
        <a:ext cx="1456464" cy="728232"/>
      </dsp:txXfrm>
    </dsp:sp>
    <dsp:sp modelId="{7E004ECB-37C1-4407-AF6A-5C1C4AB359DE}">
      <dsp:nvSpPr>
        <dsp:cNvPr id="0" name=""/>
        <dsp:cNvSpPr/>
      </dsp:nvSpPr>
      <dsp:spPr>
        <a:xfrm>
          <a:off x="6268635" y="4591797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Associate Degree Nursing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Tracy A. Humphries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Program Director</a:t>
          </a:r>
        </a:p>
      </dsp:txBody>
      <dsp:txXfrm>
        <a:off x="6268635" y="4591797"/>
        <a:ext cx="1456464" cy="728232"/>
      </dsp:txXfrm>
    </dsp:sp>
    <dsp:sp modelId="{3770B451-7C9F-494F-A864-21AC12D65B66}">
      <dsp:nvSpPr>
        <dsp:cNvPr id="0" name=""/>
        <dsp:cNvSpPr/>
      </dsp:nvSpPr>
      <dsp:spPr>
        <a:xfrm>
          <a:off x="4622257" y="5509943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Physical Therapist Assistant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Dr. Esmeralda Vargas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Program Director</a:t>
          </a:r>
        </a:p>
      </dsp:txBody>
      <dsp:txXfrm>
        <a:off x="4622257" y="5509943"/>
        <a:ext cx="1456464" cy="728232"/>
      </dsp:txXfrm>
    </dsp:sp>
    <dsp:sp modelId="{1D6FEDF4-657D-4DE7-AAA2-E246AFE37CF1}">
      <dsp:nvSpPr>
        <dsp:cNvPr id="0" name=""/>
        <dsp:cNvSpPr/>
      </dsp:nvSpPr>
      <dsp:spPr>
        <a:xfrm>
          <a:off x="6268635" y="5509943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Bachelor of Science in Nursing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Dr. Michael Martinez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Program Director</a:t>
          </a:r>
        </a:p>
      </dsp:txBody>
      <dsp:txXfrm>
        <a:off x="6268635" y="5509943"/>
        <a:ext cx="1456464" cy="728232"/>
      </dsp:txXfrm>
    </dsp:sp>
    <dsp:sp modelId="{1416CC70-148F-462E-A591-D675E1D568C1}">
      <dsp:nvSpPr>
        <dsp:cNvPr id="0" name=""/>
        <dsp:cNvSpPr/>
      </dsp:nvSpPr>
      <dsp:spPr>
        <a:xfrm>
          <a:off x="4622257" y="6428088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Radiologic Technology and Diagnostic Medical Sonography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Hortencia D. Gonzalez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Program Director</a:t>
          </a:r>
        </a:p>
      </dsp:txBody>
      <dsp:txXfrm>
        <a:off x="4622257" y="6428088"/>
        <a:ext cx="1456464" cy="728232"/>
      </dsp:txXfrm>
    </dsp:sp>
    <dsp:sp modelId="{B933494E-8ECC-43D2-89F8-81CA96A9EBCA}">
      <dsp:nvSpPr>
        <dsp:cNvPr id="0" name=""/>
        <dsp:cNvSpPr/>
      </dsp:nvSpPr>
      <dsp:spPr>
        <a:xfrm>
          <a:off x="8738201" y="2755506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Arts and Sciences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Dr. Laura Ramirez Cruz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Dean</a:t>
          </a:r>
        </a:p>
      </dsp:txBody>
      <dsp:txXfrm>
        <a:off x="8738201" y="2755506"/>
        <a:ext cx="1456464" cy="728232"/>
      </dsp:txXfrm>
    </dsp:sp>
    <dsp:sp modelId="{D1B17408-562A-4933-AF2F-397F0B36D031}">
      <dsp:nvSpPr>
        <dsp:cNvPr id="0" name=""/>
        <dsp:cNvSpPr/>
      </dsp:nvSpPr>
      <dsp:spPr>
        <a:xfrm>
          <a:off x="7915012" y="3673652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Behavioral Sciences Department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Pablo A. Martinez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Department Chair</a:t>
          </a:r>
        </a:p>
      </dsp:txBody>
      <dsp:txXfrm>
        <a:off x="7915012" y="3673652"/>
        <a:ext cx="1456464" cy="728232"/>
      </dsp:txXfrm>
    </dsp:sp>
    <dsp:sp modelId="{12E51250-2877-48D9-AC6D-9C7BA332F116}">
      <dsp:nvSpPr>
        <dsp:cNvPr id="0" name=""/>
        <dsp:cNvSpPr/>
      </dsp:nvSpPr>
      <dsp:spPr>
        <a:xfrm>
          <a:off x="9561390" y="3673652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English, Languages, and Cultural Studies Department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Rene J. Montemayor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Department Chair</a:t>
          </a:r>
        </a:p>
      </dsp:txBody>
      <dsp:txXfrm>
        <a:off x="9561390" y="3673652"/>
        <a:ext cx="1456464" cy="728232"/>
      </dsp:txXfrm>
    </dsp:sp>
    <dsp:sp modelId="{359C00B3-C494-4001-B723-4FB791DDA476}">
      <dsp:nvSpPr>
        <dsp:cNvPr id="0" name=""/>
        <dsp:cNvSpPr/>
      </dsp:nvSpPr>
      <dsp:spPr>
        <a:xfrm>
          <a:off x="7915012" y="4591797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Honors Program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Alan D. Webb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Acting Director</a:t>
          </a:r>
        </a:p>
      </dsp:txBody>
      <dsp:txXfrm>
        <a:off x="7915012" y="4591797"/>
        <a:ext cx="1456464" cy="728232"/>
      </dsp:txXfrm>
    </dsp:sp>
    <dsp:sp modelId="{9B2AFECA-30AA-435C-9803-392D3F00BF71}">
      <dsp:nvSpPr>
        <dsp:cNvPr id="0" name=""/>
        <dsp:cNvSpPr/>
      </dsp:nvSpPr>
      <dsp:spPr>
        <a:xfrm>
          <a:off x="9561390" y="4591797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Kinesiology Department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Dr. Armando I. Perez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Department Chair</a:t>
          </a:r>
        </a:p>
      </dsp:txBody>
      <dsp:txXfrm>
        <a:off x="9561390" y="4591797"/>
        <a:ext cx="1456464" cy="728232"/>
      </dsp:txXfrm>
    </dsp:sp>
    <dsp:sp modelId="{FB8E266B-C3D3-4958-88EA-081D064A4903}">
      <dsp:nvSpPr>
        <dsp:cNvPr id="0" name=""/>
        <dsp:cNvSpPr/>
      </dsp:nvSpPr>
      <dsp:spPr>
        <a:xfrm>
          <a:off x="7915012" y="5509943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Mathematics Department 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Norma E. </a:t>
          </a:r>
          <a:r>
            <a:rPr lang="en-US" sz="900" kern="1200" dirty="0" err="1"/>
            <a:t>Hachar</a:t>
          </a:r>
          <a:endParaRPr lang="en-US" sz="900" kern="1200" dirty="0"/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Department Chair</a:t>
          </a:r>
        </a:p>
      </dsp:txBody>
      <dsp:txXfrm>
        <a:off x="7915012" y="5509943"/>
        <a:ext cx="1456464" cy="728232"/>
      </dsp:txXfrm>
    </dsp:sp>
    <dsp:sp modelId="{EC4EC65F-D463-49EC-82A9-BA8D63FB8B3E}">
      <dsp:nvSpPr>
        <dsp:cNvPr id="0" name=""/>
        <dsp:cNvSpPr/>
      </dsp:nvSpPr>
      <dsp:spPr>
        <a:xfrm>
          <a:off x="9561390" y="5509943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Natural Sciences and Engineering Department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Juliana Kelley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Department Chair</a:t>
          </a:r>
        </a:p>
      </dsp:txBody>
      <dsp:txXfrm>
        <a:off x="9561390" y="5509943"/>
        <a:ext cx="1456464" cy="728232"/>
      </dsp:txXfrm>
    </dsp:sp>
    <dsp:sp modelId="{97EA9F22-2062-44ED-9A7C-F40014412CED}">
      <dsp:nvSpPr>
        <dsp:cNvPr id="0" name=""/>
        <dsp:cNvSpPr/>
      </dsp:nvSpPr>
      <dsp:spPr>
        <a:xfrm>
          <a:off x="7915012" y="6428088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Fine Arts and Communication Department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David A. McGinnis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Director</a:t>
          </a:r>
        </a:p>
      </dsp:txBody>
      <dsp:txXfrm>
        <a:off x="7915012" y="6428088"/>
        <a:ext cx="1456464" cy="728232"/>
      </dsp:txXfrm>
    </dsp:sp>
    <dsp:sp modelId="{ADBFDBCE-A27C-453A-BBFF-92F8C047D78E}">
      <dsp:nvSpPr>
        <dsp:cNvPr id="0" name=""/>
        <dsp:cNvSpPr/>
      </dsp:nvSpPr>
      <dsp:spPr>
        <a:xfrm>
          <a:off x="9561390" y="6428088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Social Sciences Department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Prakash K. Mansinghani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Department Chair</a:t>
          </a:r>
        </a:p>
      </dsp:txBody>
      <dsp:txXfrm>
        <a:off x="9561390" y="6428088"/>
        <a:ext cx="1456464" cy="728232"/>
      </dsp:txXfrm>
    </dsp:sp>
    <dsp:sp modelId="{889D853D-9375-4FFB-86AB-FB9A7054E5F1}">
      <dsp:nvSpPr>
        <dsp:cNvPr id="0" name=""/>
        <dsp:cNvSpPr/>
      </dsp:nvSpPr>
      <dsp:spPr>
        <a:xfrm>
          <a:off x="10989905" y="2752346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Bachelor of Applied Science in Organizational Leadership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Dr. Marissa Guerrero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Director</a:t>
          </a:r>
        </a:p>
      </dsp:txBody>
      <dsp:txXfrm>
        <a:off x="10989905" y="2752346"/>
        <a:ext cx="1456464" cy="728232"/>
      </dsp:txXfrm>
    </dsp:sp>
    <dsp:sp modelId="{6AF2D740-0965-42AF-A770-735CA08E71CE}">
      <dsp:nvSpPr>
        <dsp:cNvPr id="0" name=""/>
        <dsp:cNvSpPr/>
      </dsp:nvSpPr>
      <dsp:spPr>
        <a:xfrm>
          <a:off x="5445446" y="1837361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Project Management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Ester M. Elsik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Associate Director</a:t>
          </a:r>
        </a:p>
      </dsp:txBody>
      <dsp:txXfrm>
        <a:off x="5445446" y="1837361"/>
        <a:ext cx="1456464" cy="728232"/>
      </dsp:txXfrm>
    </dsp:sp>
    <dsp:sp modelId="{2EB1695F-57A4-47AE-8B4D-278C7FB8BDDD}">
      <dsp:nvSpPr>
        <dsp:cNvPr id="0" name=""/>
        <dsp:cNvSpPr/>
      </dsp:nvSpPr>
      <dsp:spPr>
        <a:xfrm>
          <a:off x="7091824" y="1837361"/>
          <a:ext cx="1456464" cy="7282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Curriculum Systems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Ana C. Proa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/>
            <a:t>Director</a:t>
          </a:r>
        </a:p>
      </dsp:txBody>
      <dsp:txXfrm>
        <a:off x="7091824" y="1837361"/>
        <a:ext cx="1456464" cy="72823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7F0AE6-ED44-42BF-9818-1D72DBF2741A}">
      <dsp:nvSpPr>
        <dsp:cNvPr id="0" name=""/>
        <dsp:cNvSpPr/>
      </dsp:nvSpPr>
      <dsp:spPr>
        <a:xfrm>
          <a:off x="7010526" y="1513012"/>
          <a:ext cx="125891" cy="5663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6321"/>
              </a:lnTo>
              <a:lnTo>
                <a:pt x="125891" y="56632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51C779-0BDE-454C-9617-E3EF57C9AE27}">
      <dsp:nvSpPr>
        <dsp:cNvPr id="0" name=""/>
        <dsp:cNvSpPr/>
      </dsp:nvSpPr>
      <dsp:spPr>
        <a:xfrm>
          <a:off x="6884634" y="1513012"/>
          <a:ext cx="125891" cy="565188"/>
        </a:xfrm>
        <a:custGeom>
          <a:avLst/>
          <a:gdLst/>
          <a:ahLst/>
          <a:cxnLst/>
          <a:rect l="0" t="0" r="0" b="0"/>
          <a:pathLst>
            <a:path>
              <a:moveTo>
                <a:pt x="125891" y="0"/>
              </a:moveTo>
              <a:lnTo>
                <a:pt x="125891" y="565188"/>
              </a:lnTo>
              <a:lnTo>
                <a:pt x="0" y="56518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73C1C5-E7F5-43CA-BCB2-FF5081F0FB8F}">
      <dsp:nvSpPr>
        <dsp:cNvPr id="0" name=""/>
        <dsp:cNvSpPr/>
      </dsp:nvSpPr>
      <dsp:spPr>
        <a:xfrm>
          <a:off x="7010526" y="1513012"/>
          <a:ext cx="3845350" cy="1132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6750"/>
              </a:lnTo>
              <a:lnTo>
                <a:pt x="3845350" y="1006750"/>
              </a:lnTo>
              <a:lnTo>
                <a:pt x="3845350" y="11326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B14AD7-1E03-4EEE-BC88-11F65B6C35BF}">
      <dsp:nvSpPr>
        <dsp:cNvPr id="0" name=""/>
        <dsp:cNvSpPr/>
      </dsp:nvSpPr>
      <dsp:spPr>
        <a:xfrm>
          <a:off x="8932551" y="3242633"/>
          <a:ext cx="137297" cy="5554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5422"/>
              </a:lnTo>
              <a:lnTo>
                <a:pt x="137297" y="55542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212506-D55D-4F23-BC26-DD5428D52AE6}">
      <dsp:nvSpPr>
        <dsp:cNvPr id="0" name=""/>
        <dsp:cNvSpPr/>
      </dsp:nvSpPr>
      <dsp:spPr>
        <a:xfrm>
          <a:off x="7010526" y="1513012"/>
          <a:ext cx="2399608" cy="1132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6750"/>
              </a:lnTo>
              <a:lnTo>
                <a:pt x="2399608" y="1006750"/>
              </a:lnTo>
              <a:lnTo>
                <a:pt x="2399608" y="11326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F8F0F3-7517-475E-8911-31F40068279B}">
      <dsp:nvSpPr>
        <dsp:cNvPr id="0" name=""/>
        <dsp:cNvSpPr/>
      </dsp:nvSpPr>
      <dsp:spPr>
        <a:xfrm>
          <a:off x="7475551" y="3245139"/>
          <a:ext cx="127490" cy="19907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0733"/>
              </a:lnTo>
              <a:lnTo>
                <a:pt x="127490" y="199073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9D950C-6FE0-4510-BAE4-74CF77E98F32}">
      <dsp:nvSpPr>
        <dsp:cNvPr id="0" name=""/>
        <dsp:cNvSpPr/>
      </dsp:nvSpPr>
      <dsp:spPr>
        <a:xfrm>
          <a:off x="7475551" y="3245139"/>
          <a:ext cx="127490" cy="12806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0685"/>
              </a:lnTo>
              <a:lnTo>
                <a:pt x="127490" y="128068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C51E7F-594D-4A3A-A756-FBC465062E6F}">
      <dsp:nvSpPr>
        <dsp:cNvPr id="0" name=""/>
        <dsp:cNvSpPr/>
      </dsp:nvSpPr>
      <dsp:spPr>
        <a:xfrm>
          <a:off x="7475551" y="3245139"/>
          <a:ext cx="127490" cy="5554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5422"/>
              </a:lnTo>
              <a:lnTo>
                <a:pt x="127490" y="55542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F5C226-1292-4DBE-8F4B-20E7C16B9E37}">
      <dsp:nvSpPr>
        <dsp:cNvPr id="0" name=""/>
        <dsp:cNvSpPr/>
      </dsp:nvSpPr>
      <dsp:spPr>
        <a:xfrm>
          <a:off x="7010526" y="1513012"/>
          <a:ext cx="942608" cy="1132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6750"/>
              </a:lnTo>
              <a:lnTo>
                <a:pt x="942608" y="1006750"/>
              </a:lnTo>
              <a:lnTo>
                <a:pt x="942608" y="11326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67A2B0-3013-46EA-87D9-7E9756D8A70D}">
      <dsp:nvSpPr>
        <dsp:cNvPr id="0" name=""/>
        <dsp:cNvSpPr/>
      </dsp:nvSpPr>
      <dsp:spPr>
        <a:xfrm>
          <a:off x="5947852" y="3245697"/>
          <a:ext cx="93651" cy="3446141"/>
        </a:xfrm>
        <a:custGeom>
          <a:avLst/>
          <a:gdLst/>
          <a:ahLst/>
          <a:cxnLst/>
          <a:rect l="0" t="0" r="0" b="0"/>
          <a:pathLst>
            <a:path>
              <a:moveTo>
                <a:pt x="93651" y="0"/>
              </a:moveTo>
              <a:lnTo>
                <a:pt x="93651" y="3446141"/>
              </a:lnTo>
              <a:lnTo>
                <a:pt x="0" y="344614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24EE97-2272-43B8-B355-72B7C63AF166}">
      <dsp:nvSpPr>
        <dsp:cNvPr id="0" name=""/>
        <dsp:cNvSpPr/>
      </dsp:nvSpPr>
      <dsp:spPr>
        <a:xfrm>
          <a:off x="6041503" y="3245697"/>
          <a:ext cx="113410" cy="27184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8408"/>
              </a:lnTo>
              <a:lnTo>
                <a:pt x="113410" y="271840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C7614E-3A58-43C2-A4BE-A063982D1204}">
      <dsp:nvSpPr>
        <dsp:cNvPr id="0" name=""/>
        <dsp:cNvSpPr/>
      </dsp:nvSpPr>
      <dsp:spPr>
        <a:xfrm>
          <a:off x="5943895" y="3245697"/>
          <a:ext cx="97608" cy="2717413"/>
        </a:xfrm>
        <a:custGeom>
          <a:avLst/>
          <a:gdLst/>
          <a:ahLst/>
          <a:cxnLst/>
          <a:rect l="0" t="0" r="0" b="0"/>
          <a:pathLst>
            <a:path>
              <a:moveTo>
                <a:pt x="97608" y="0"/>
              </a:moveTo>
              <a:lnTo>
                <a:pt x="97608" y="2717413"/>
              </a:lnTo>
              <a:lnTo>
                <a:pt x="0" y="271741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510ED9-854D-43DA-A898-2F04906822C8}">
      <dsp:nvSpPr>
        <dsp:cNvPr id="0" name=""/>
        <dsp:cNvSpPr/>
      </dsp:nvSpPr>
      <dsp:spPr>
        <a:xfrm>
          <a:off x="6041503" y="3245697"/>
          <a:ext cx="113410" cy="19896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9675"/>
              </a:lnTo>
              <a:lnTo>
                <a:pt x="113410" y="19896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FE91FC-A200-4594-99A5-FDA6F4C20B99}">
      <dsp:nvSpPr>
        <dsp:cNvPr id="0" name=""/>
        <dsp:cNvSpPr/>
      </dsp:nvSpPr>
      <dsp:spPr>
        <a:xfrm>
          <a:off x="5943895" y="3245697"/>
          <a:ext cx="97608" cy="1988679"/>
        </a:xfrm>
        <a:custGeom>
          <a:avLst/>
          <a:gdLst/>
          <a:ahLst/>
          <a:cxnLst/>
          <a:rect l="0" t="0" r="0" b="0"/>
          <a:pathLst>
            <a:path>
              <a:moveTo>
                <a:pt x="97608" y="0"/>
              </a:moveTo>
              <a:lnTo>
                <a:pt x="97608" y="1988679"/>
              </a:lnTo>
              <a:lnTo>
                <a:pt x="0" y="19886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4904BE-839F-42DF-9D85-E96E552643E3}">
      <dsp:nvSpPr>
        <dsp:cNvPr id="0" name=""/>
        <dsp:cNvSpPr/>
      </dsp:nvSpPr>
      <dsp:spPr>
        <a:xfrm>
          <a:off x="6041503" y="3245697"/>
          <a:ext cx="113410" cy="12796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9627"/>
              </a:lnTo>
              <a:lnTo>
                <a:pt x="113410" y="127962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04345B-E5ED-4755-8E35-2303C8859154}">
      <dsp:nvSpPr>
        <dsp:cNvPr id="0" name=""/>
        <dsp:cNvSpPr/>
      </dsp:nvSpPr>
      <dsp:spPr>
        <a:xfrm>
          <a:off x="5943895" y="3245697"/>
          <a:ext cx="97608" cy="1278632"/>
        </a:xfrm>
        <a:custGeom>
          <a:avLst/>
          <a:gdLst/>
          <a:ahLst/>
          <a:cxnLst/>
          <a:rect l="0" t="0" r="0" b="0"/>
          <a:pathLst>
            <a:path>
              <a:moveTo>
                <a:pt x="97608" y="0"/>
              </a:moveTo>
              <a:lnTo>
                <a:pt x="97608" y="1278632"/>
              </a:lnTo>
              <a:lnTo>
                <a:pt x="0" y="127863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B31BE0-75AA-4BE8-B5DD-A20B73B05F44}">
      <dsp:nvSpPr>
        <dsp:cNvPr id="0" name=""/>
        <dsp:cNvSpPr/>
      </dsp:nvSpPr>
      <dsp:spPr>
        <a:xfrm>
          <a:off x="6041503" y="3245697"/>
          <a:ext cx="113410" cy="5549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4922"/>
              </a:lnTo>
              <a:lnTo>
                <a:pt x="113410" y="55492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049221-5C40-4897-8BE8-F05398C5ABBA}">
      <dsp:nvSpPr>
        <dsp:cNvPr id="0" name=""/>
        <dsp:cNvSpPr/>
      </dsp:nvSpPr>
      <dsp:spPr>
        <a:xfrm>
          <a:off x="5943128" y="3245697"/>
          <a:ext cx="98375" cy="551526"/>
        </a:xfrm>
        <a:custGeom>
          <a:avLst/>
          <a:gdLst/>
          <a:ahLst/>
          <a:cxnLst/>
          <a:rect l="0" t="0" r="0" b="0"/>
          <a:pathLst>
            <a:path>
              <a:moveTo>
                <a:pt x="98375" y="0"/>
              </a:moveTo>
              <a:lnTo>
                <a:pt x="98375" y="551526"/>
              </a:lnTo>
              <a:lnTo>
                <a:pt x="0" y="55152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12E5D5-7CCB-4809-A63B-5B748D85A662}">
      <dsp:nvSpPr>
        <dsp:cNvPr id="0" name=""/>
        <dsp:cNvSpPr/>
      </dsp:nvSpPr>
      <dsp:spPr>
        <a:xfrm>
          <a:off x="6041503" y="1513012"/>
          <a:ext cx="969022" cy="1132642"/>
        </a:xfrm>
        <a:custGeom>
          <a:avLst/>
          <a:gdLst/>
          <a:ahLst/>
          <a:cxnLst/>
          <a:rect l="0" t="0" r="0" b="0"/>
          <a:pathLst>
            <a:path>
              <a:moveTo>
                <a:pt x="969022" y="0"/>
              </a:moveTo>
              <a:lnTo>
                <a:pt x="969022" y="1006750"/>
              </a:lnTo>
              <a:lnTo>
                <a:pt x="0" y="1006750"/>
              </a:lnTo>
              <a:lnTo>
                <a:pt x="0" y="11326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E439CB-8943-454C-8D0A-C770AB5C60EB}">
      <dsp:nvSpPr>
        <dsp:cNvPr id="0" name=""/>
        <dsp:cNvSpPr/>
      </dsp:nvSpPr>
      <dsp:spPr>
        <a:xfrm>
          <a:off x="3183807" y="3245139"/>
          <a:ext cx="129788" cy="34442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44297"/>
              </a:lnTo>
              <a:lnTo>
                <a:pt x="129788" y="344429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EBEB51-4DCE-4AC5-87DD-5CE2E6A7F85D}">
      <dsp:nvSpPr>
        <dsp:cNvPr id="0" name=""/>
        <dsp:cNvSpPr/>
      </dsp:nvSpPr>
      <dsp:spPr>
        <a:xfrm>
          <a:off x="3046885" y="3245139"/>
          <a:ext cx="136922" cy="3442361"/>
        </a:xfrm>
        <a:custGeom>
          <a:avLst/>
          <a:gdLst/>
          <a:ahLst/>
          <a:cxnLst/>
          <a:rect l="0" t="0" r="0" b="0"/>
          <a:pathLst>
            <a:path>
              <a:moveTo>
                <a:pt x="136922" y="0"/>
              </a:moveTo>
              <a:lnTo>
                <a:pt x="136922" y="3442361"/>
              </a:lnTo>
              <a:lnTo>
                <a:pt x="0" y="34423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DEFAFD-795A-441B-9A22-8B2B4D53EE25}">
      <dsp:nvSpPr>
        <dsp:cNvPr id="0" name=""/>
        <dsp:cNvSpPr/>
      </dsp:nvSpPr>
      <dsp:spPr>
        <a:xfrm>
          <a:off x="3183807" y="3245139"/>
          <a:ext cx="129788" cy="27179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7971"/>
              </a:lnTo>
              <a:lnTo>
                <a:pt x="129788" y="271797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8ADC56-72A3-47DB-AE9A-E93267C38D40}">
      <dsp:nvSpPr>
        <dsp:cNvPr id="0" name=""/>
        <dsp:cNvSpPr/>
      </dsp:nvSpPr>
      <dsp:spPr>
        <a:xfrm>
          <a:off x="3047185" y="3245139"/>
          <a:ext cx="136622" cy="2716454"/>
        </a:xfrm>
        <a:custGeom>
          <a:avLst/>
          <a:gdLst/>
          <a:ahLst/>
          <a:cxnLst/>
          <a:rect l="0" t="0" r="0" b="0"/>
          <a:pathLst>
            <a:path>
              <a:moveTo>
                <a:pt x="136622" y="0"/>
              </a:moveTo>
              <a:lnTo>
                <a:pt x="136622" y="2716454"/>
              </a:lnTo>
              <a:lnTo>
                <a:pt x="0" y="271645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DF7DB7-3EF8-4882-9E90-5C26E78842A7}">
      <dsp:nvSpPr>
        <dsp:cNvPr id="0" name=""/>
        <dsp:cNvSpPr/>
      </dsp:nvSpPr>
      <dsp:spPr>
        <a:xfrm>
          <a:off x="3183807" y="3245139"/>
          <a:ext cx="129788" cy="19868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6836"/>
              </a:lnTo>
              <a:lnTo>
                <a:pt x="129788" y="198683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1DA7E5-4497-4768-9687-D0E943A5A15A}">
      <dsp:nvSpPr>
        <dsp:cNvPr id="0" name=""/>
        <dsp:cNvSpPr/>
      </dsp:nvSpPr>
      <dsp:spPr>
        <a:xfrm>
          <a:off x="3049475" y="3245139"/>
          <a:ext cx="134332" cy="1990547"/>
        </a:xfrm>
        <a:custGeom>
          <a:avLst/>
          <a:gdLst/>
          <a:ahLst/>
          <a:cxnLst/>
          <a:rect l="0" t="0" r="0" b="0"/>
          <a:pathLst>
            <a:path>
              <a:moveTo>
                <a:pt x="134332" y="0"/>
              </a:moveTo>
              <a:lnTo>
                <a:pt x="134332" y="1990547"/>
              </a:lnTo>
              <a:lnTo>
                <a:pt x="0" y="19905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DB7354-B705-4628-A715-7CC994C0563A}">
      <dsp:nvSpPr>
        <dsp:cNvPr id="0" name=""/>
        <dsp:cNvSpPr/>
      </dsp:nvSpPr>
      <dsp:spPr>
        <a:xfrm>
          <a:off x="3183807" y="3245139"/>
          <a:ext cx="125891" cy="12767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6788"/>
              </a:lnTo>
              <a:lnTo>
                <a:pt x="125891" y="127678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851062-C170-481F-9839-ACEE774766E2}">
      <dsp:nvSpPr>
        <dsp:cNvPr id="0" name=""/>
        <dsp:cNvSpPr/>
      </dsp:nvSpPr>
      <dsp:spPr>
        <a:xfrm>
          <a:off x="3056225" y="3245139"/>
          <a:ext cx="127582" cy="1275032"/>
        </a:xfrm>
        <a:custGeom>
          <a:avLst/>
          <a:gdLst/>
          <a:ahLst/>
          <a:cxnLst/>
          <a:rect l="0" t="0" r="0" b="0"/>
          <a:pathLst>
            <a:path>
              <a:moveTo>
                <a:pt x="127582" y="0"/>
              </a:moveTo>
              <a:lnTo>
                <a:pt x="127582" y="1275032"/>
              </a:lnTo>
              <a:lnTo>
                <a:pt x="0" y="127503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4EB0C7-76D8-4931-9ABE-B36855CDBEAA}">
      <dsp:nvSpPr>
        <dsp:cNvPr id="0" name=""/>
        <dsp:cNvSpPr/>
      </dsp:nvSpPr>
      <dsp:spPr>
        <a:xfrm>
          <a:off x="3183807" y="3245139"/>
          <a:ext cx="129788" cy="5515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1526"/>
              </a:lnTo>
              <a:lnTo>
                <a:pt x="129788" y="55152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CF5A9B-F7C4-45B5-BB75-3174BD12B278}">
      <dsp:nvSpPr>
        <dsp:cNvPr id="0" name=""/>
        <dsp:cNvSpPr/>
      </dsp:nvSpPr>
      <dsp:spPr>
        <a:xfrm>
          <a:off x="3057916" y="3245139"/>
          <a:ext cx="125891" cy="551526"/>
        </a:xfrm>
        <a:custGeom>
          <a:avLst/>
          <a:gdLst/>
          <a:ahLst/>
          <a:cxnLst/>
          <a:rect l="0" t="0" r="0" b="0"/>
          <a:pathLst>
            <a:path>
              <a:moveTo>
                <a:pt x="125891" y="0"/>
              </a:moveTo>
              <a:lnTo>
                <a:pt x="125891" y="551526"/>
              </a:lnTo>
              <a:lnTo>
                <a:pt x="0" y="55152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F2BB82-74F9-4CEC-90B8-A90447C63BC3}">
      <dsp:nvSpPr>
        <dsp:cNvPr id="0" name=""/>
        <dsp:cNvSpPr/>
      </dsp:nvSpPr>
      <dsp:spPr>
        <a:xfrm>
          <a:off x="3183807" y="1513012"/>
          <a:ext cx="3826718" cy="1132642"/>
        </a:xfrm>
        <a:custGeom>
          <a:avLst/>
          <a:gdLst/>
          <a:ahLst/>
          <a:cxnLst/>
          <a:rect l="0" t="0" r="0" b="0"/>
          <a:pathLst>
            <a:path>
              <a:moveTo>
                <a:pt x="3826718" y="0"/>
              </a:moveTo>
              <a:lnTo>
                <a:pt x="3826718" y="1006750"/>
              </a:lnTo>
              <a:lnTo>
                <a:pt x="0" y="1006750"/>
              </a:lnTo>
              <a:lnTo>
                <a:pt x="0" y="11326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60DCB6-F983-4738-8655-7AE0B9278BB5}">
      <dsp:nvSpPr>
        <dsp:cNvPr id="0" name=""/>
        <dsp:cNvSpPr/>
      </dsp:nvSpPr>
      <dsp:spPr>
        <a:xfrm>
          <a:off x="6964806" y="634293"/>
          <a:ext cx="91440" cy="2517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17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E8001A-C221-42C4-82C3-8690F8D3FADF}">
      <dsp:nvSpPr>
        <dsp:cNvPr id="0" name=""/>
        <dsp:cNvSpPr/>
      </dsp:nvSpPr>
      <dsp:spPr>
        <a:xfrm>
          <a:off x="6311251" y="5218"/>
          <a:ext cx="1398550" cy="6290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President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Dr. Maria Minerva “Minita” Ramirez</a:t>
          </a:r>
        </a:p>
      </dsp:txBody>
      <dsp:txXfrm>
        <a:off x="6311251" y="5218"/>
        <a:ext cx="1398550" cy="629075"/>
      </dsp:txXfrm>
    </dsp:sp>
    <dsp:sp modelId="{6E8F2B26-705D-42A8-80D1-2D76DC942C38}">
      <dsp:nvSpPr>
        <dsp:cNvPr id="0" name=""/>
        <dsp:cNvSpPr/>
      </dsp:nvSpPr>
      <dsp:spPr>
        <a:xfrm>
          <a:off x="6308865" y="886077"/>
          <a:ext cx="1403321" cy="6269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Vice President of Student Success and Compliance
Dr. David V. Arreazola</a:t>
          </a:r>
        </a:p>
      </dsp:txBody>
      <dsp:txXfrm>
        <a:off x="6308865" y="886077"/>
        <a:ext cx="1403321" cy="626935"/>
      </dsp:txXfrm>
    </dsp:sp>
    <dsp:sp modelId="{55DD898D-7619-4A15-9B52-89B3C7D9869D}">
      <dsp:nvSpPr>
        <dsp:cNvPr id="0" name=""/>
        <dsp:cNvSpPr/>
      </dsp:nvSpPr>
      <dsp:spPr>
        <a:xfrm>
          <a:off x="2584323" y="2645654"/>
          <a:ext cx="1198969" cy="599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>
              <a:latin typeface="+mn-lt"/>
              <a:cs typeface="Times New Roman" panose="02020603050405020304" pitchFamily="18" charset="0"/>
            </a:rPr>
            <a:t>Associate Vice President of Enrollment Management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>
              <a:latin typeface="+mn-lt"/>
              <a:cs typeface="Times New Roman" panose="02020603050405020304" pitchFamily="18" charset="0"/>
            </a:rPr>
            <a:t>Jessica Trevino</a:t>
          </a:r>
        </a:p>
      </dsp:txBody>
      <dsp:txXfrm>
        <a:off x="2584323" y="2645654"/>
        <a:ext cx="1198969" cy="599484"/>
      </dsp:txXfrm>
    </dsp:sp>
    <dsp:sp modelId="{BB3EFD10-6430-456E-8804-88E40E884C57}">
      <dsp:nvSpPr>
        <dsp:cNvPr id="0" name=""/>
        <dsp:cNvSpPr/>
      </dsp:nvSpPr>
      <dsp:spPr>
        <a:xfrm>
          <a:off x="1858646" y="3496923"/>
          <a:ext cx="1199269" cy="599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Admissions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Jorge A. Dimas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Director</a:t>
          </a:r>
        </a:p>
      </dsp:txBody>
      <dsp:txXfrm>
        <a:off x="1858646" y="3496923"/>
        <a:ext cx="1199269" cy="599484"/>
      </dsp:txXfrm>
    </dsp:sp>
    <dsp:sp modelId="{3310EF2C-2246-46FB-8270-5BD1B1C34638}">
      <dsp:nvSpPr>
        <dsp:cNvPr id="0" name=""/>
        <dsp:cNvSpPr/>
      </dsp:nvSpPr>
      <dsp:spPr>
        <a:xfrm>
          <a:off x="3313596" y="3496923"/>
          <a:ext cx="1198969" cy="599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Advising Center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Rebekah L. Herrera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Director</a:t>
          </a:r>
        </a:p>
      </dsp:txBody>
      <dsp:txXfrm>
        <a:off x="3313596" y="3496923"/>
        <a:ext cx="1198969" cy="599484"/>
      </dsp:txXfrm>
    </dsp:sp>
    <dsp:sp modelId="{6242DC2A-4033-46D7-80A4-A694076DF25C}">
      <dsp:nvSpPr>
        <dsp:cNvPr id="0" name=""/>
        <dsp:cNvSpPr/>
      </dsp:nvSpPr>
      <dsp:spPr>
        <a:xfrm>
          <a:off x="1857255" y="4220429"/>
          <a:ext cx="1198969" cy="599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Assessment Center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Dimitri G. Garcia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Director</a:t>
          </a:r>
        </a:p>
      </dsp:txBody>
      <dsp:txXfrm>
        <a:off x="1857255" y="4220429"/>
        <a:ext cx="1198969" cy="599484"/>
      </dsp:txXfrm>
    </dsp:sp>
    <dsp:sp modelId="{AABFDF57-1026-43C3-9A7D-A8048F82AEC1}">
      <dsp:nvSpPr>
        <dsp:cNvPr id="0" name=""/>
        <dsp:cNvSpPr/>
      </dsp:nvSpPr>
      <dsp:spPr>
        <a:xfrm>
          <a:off x="3309699" y="4222186"/>
          <a:ext cx="1198969" cy="599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Bursar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Norma A. Cano-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 err="1">
              <a:latin typeface="+mn-lt"/>
              <a:cs typeface="Times New Roman" panose="02020603050405020304" pitchFamily="18" charset="0"/>
            </a:rPr>
            <a:t>Sifuentes</a:t>
          </a:r>
          <a:endParaRPr lang="en-US" sz="1000" kern="1200" dirty="0">
            <a:latin typeface="+mn-lt"/>
            <a:cs typeface="Times New Roman" panose="02020603050405020304" pitchFamily="18" charset="0"/>
          </a:endParaRPr>
        </a:p>
      </dsp:txBody>
      <dsp:txXfrm>
        <a:off x="3309699" y="4222186"/>
        <a:ext cx="1198969" cy="599484"/>
      </dsp:txXfrm>
    </dsp:sp>
    <dsp:sp modelId="{9168ABC8-500A-4B88-BB4F-EF4B22E8DA4F}">
      <dsp:nvSpPr>
        <dsp:cNvPr id="0" name=""/>
        <dsp:cNvSpPr/>
      </dsp:nvSpPr>
      <dsp:spPr>
        <a:xfrm>
          <a:off x="1850505" y="4935944"/>
          <a:ext cx="1198969" cy="599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Enrollment Systems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Vacant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Director</a:t>
          </a:r>
        </a:p>
      </dsp:txBody>
      <dsp:txXfrm>
        <a:off x="1850505" y="4935944"/>
        <a:ext cx="1198969" cy="599484"/>
      </dsp:txXfrm>
    </dsp:sp>
    <dsp:sp modelId="{12C7D0AB-43C8-48B5-9923-AC0C9B035799}">
      <dsp:nvSpPr>
        <dsp:cNvPr id="0" name=""/>
        <dsp:cNvSpPr/>
      </dsp:nvSpPr>
      <dsp:spPr>
        <a:xfrm>
          <a:off x="3313596" y="4932233"/>
          <a:ext cx="1198969" cy="599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Financial Aid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Steven Aguilar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Director</a:t>
          </a:r>
        </a:p>
      </dsp:txBody>
      <dsp:txXfrm>
        <a:off x="3313596" y="4932233"/>
        <a:ext cx="1198969" cy="599484"/>
      </dsp:txXfrm>
    </dsp:sp>
    <dsp:sp modelId="{F2827BED-89E5-4C3D-9027-5CCC1BA85304}">
      <dsp:nvSpPr>
        <dsp:cNvPr id="0" name=""/>
        <dsp:cNvSpPr/>
      </dsp:nvSpPr>
      <dsp:spPr>
        <a:xfrm>
          <a:off x="1847915" y="5659450"/>
          <a:ext cx="1199269" cy="6042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Recruitment and Dual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Enrollment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Julio Reyes, Jr.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Director</a:t>
          </a:r>
          <a:endParaRPr lang="fr-FR" sz="1000" kern="1200" dirty="0">
            <a:latin typeface="+mn-lt"/>
            <a:cs typeface="Times New Roman" panose="02020603050405020304" pitchFamily="18" charset="0"/>
          </a:endParaRPr>
        </a:p>
      </dsp:txBody>
      <dsp:txXfrm>
        <a:off x="1847915" y="5659450"/>
        <a:ext cx="1199269" cy="604286"/>
      </dsp:txXfrm>
    </dsp:sp>
    <dsp:sp modelId="{B5D7072B-F55E-47DC-8660-E172189AB4C3}">
      <dsp:nvSpPr>
        <dsp:cNvPr id="0" name=""/>
        <dsp:cNvSpPr/>
      </dsp:nvSpPr>
      <dsp:spPr>
        <a:xfrm>
          <a:off x="3313596" y="5660967"/>
          <a:ext cx="1199269" cy="6042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Registrar's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Roberto Solis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College Registrar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(Interim)</a:t>
          </a:r>
        </a:p>
      </dsp:txBody>
      <dsp:txXfrm>
        <a:off x="3313596" y="5660967"/>
        <a:ext cx="1199269" cy="604286"/>
      </dsp:txXfrm>
    </dsp:sp>
    <dsp:sp modelId="{1BA676B2-368A-423F-B8E0-DCC979F5FBEC}">
      <dsp:nvSpPr>
        <dsp:cNvPr id="0" name=""/>
        <dsp:cNvSpPr/>
      </dsp:nvSpPr>
      <dsp:spPr>
        <a:xfrm>
          <a:off x="1847915" y="6387758"/>
          <a:ext cx="1198969" cy="599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Scholarship Coordinator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Brenda Y. Diaz</a:t>
          </a:r>
        </a:p>
      </dsp:txBody>
      <dsp:txXfrm>
        <a:off x="1847915" y="6387758"/>
        <a:ext cx="1198969" cy="599484"/>
      </dsp:txXfrm>
    </dsp:sp>
    <dsp:sp modelId="{F044A03D-2FD7-49E7-BE57-1CA8641CD331}">
      <dsp:nvSpPr>
        <dsp:cNvPr id="0" name=""/>
        <dsp:cNvSpPr/>
      </dsp:nvSpPr>
      <dsp:spPr>
        <a:xfrm>
          <a:off x="3313596" y="6389695"/>
          <a:ext cx="1198969" cy="599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Veteran Services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Albert Hernandez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Director</a:t>
          </a:r>
        </a:p>
      </dsp:txBody>
      <dsp:txXfrm>
        <a:off x="3313596" y="6389695"/>
        <a:ext cx="1198969" cy="599484"/>
      </dsp:txXfrm>
    </dsp:sp>
    <dsp:sp modelId="{60EA9C53-71AE-4A24-9A42-E020401ECA4F}">
      <dsp:nvSpPr>
        <dsp:cNvPr id="0" name=""/>
        <dsp:cNvSpPr/>
      </dsp:nvSpPr>
      <dsp:spPr>
        <a:xfrm>
          <a:off x="5441461" y="2645654"/>
          <a:ext cx="1200084" cy="6000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>
              <a:latin typeface="+mn-lt"/>
              <a:cs typeface="Times New Roman" panose="02020603050405020304" pitchFamily="18" charset="0"/>
            </a:rPr>
            <a:t>Associate Vice President of Student Success  &amp; Support Services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>
              <a:latin typeface="+mn-lt"/>
              <a:cs typeface="Times New Roman" panose="02020603050405020304" pitchFamily="18" charset="0"/>
            </a:rPr>
            <a:t>Vacant</a:t>
          </a:r>
        </a:p>
      </dsp:txBody>
      <dsp:txXfrm>
        <a:off x="5441461" y="2645654"/>
        <a:ext cx="1200084" cy="600042"/>
      </dsp:txXfrm>
    </dsp:sp>
    <dsp:sp modelId="{F58DBD39-D358-482D-82AC-CCD91D430702}">
      <dsp:nvSpPr>
        <dsp:cNvPr id="0" name=""/>
        <dsp:cNvSpPr/>
      </dsp:nvSpPr>
      <dsp:spPr>
        <a:xfrm>
          <a:off x="4744158" y="3497480"/>
          <a:ext cx="1198969" cy="599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Disability Services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Adriana L. Craddock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Director</a:t>
          </a:r>
        </a:p>
      </dsp:txBody>
      <dsp:txXfrm>
        <a:off x="4744158" y="3497480"/>
        <a:ext cx="1198969" cy="599484"/>
      </dsp:txXfrm>
    </dsp:sp>
    <dsp:sp modelId="{1D0243E3-8B00-4CB6-ACB2-2018666895DA}">
      <dsp:nvSpPr>
        <dsp:cNvPr id="0" name=""/>
        <dsp:cNvSpPr/>
      </dsp:nvSpPr>
      <dsp:spPr>
        <a:xfrm>
          <a:off x="6154914" y="3497480"/>
          <a:ext cx="1203225" cy="60627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spc="-5" dirty="0">
              <a:solidFill>
                <a:srgbClr val="1F2123"/>
              </a:solidFill>
              <a:latin typeface="+mn-lt"/>
              <a:cs typeface="Times New Roman" panose="02020603050405020304" pitchFamily="18" charset="0"/>
            </a:rPr>
            <a:t>Event Services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spc="-5" dirty="0">
              <a:solidFill>
                <a:srgbClr val="1F2123"/>
              </a:solidFill>
              <a:latin typeface="+mn-lt"/>
              <a:cs typeface="Times New Roman" panose="02020603050405020304" pitchFamily="18" charset="0"/>
            </a:rPr>
            <a:t>Lourdes K. Valenciano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Director</a:t>
          </a:r>
        </a:p>
      </dsp:txBody>
      <dsp:txXfrm>
        <a:off x="6154914" y="3497480"/>
        <a:ext cx="1203225" cy="606276"/>
      </dsp:txXfrm>
    </dsp:sp>
    <dsp:sp modelId="{46619CCC-0D8F-474B-A4DF-177DD038A9E7}">
      <dsp:nvSpPr>
        <dsp:cNvPr id="0" name=""/>
        <dsp:cNvSpPr/>
      </dsp:nvSpPr>
      <dsp:spPr>
        <a:xfrm>
          <a:off x="4744626" y="4222186"/>
          <a:ext cx="1199269" cy="6042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Recreational &amp; E-Sports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Ivan Cano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Director</a:t>
          </a:r>
        </a:p>
      </dsp:txBody>
      <dsp:txXfrm>
        <a:off x="4744626" y="4222186"/>
        <a:ext cx="1199269" cy="604286"/>
      </dsp:txXfrm>
    </dsp:sp>
    <dsp:sp modelId="{85592200-C633-4D1B-B1D4-D98DA26CB5B3}">
      <dsp:nvSpPr>
        <dsp:cNvPr id="0" name=""/>
        <dsp:cNvSpPr/>
      </dsp:nvSpPr>
      <dsp:spPr>
        <a:xfrm>
          <a:off x="6154914" y="4222186"/>
          <a:ext cx="1203225" cy="60627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Retention Services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Fabiola Rodriguez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Director</a:t>
          </a:r>
        </a:p>
      </dsp:txBody>
      <dsp:txXfrm>
        <a:off x="6154914" y="4222186"/>
        <a:ext cx="1203225" cy="606276"/>
      </dsp:txXfrm>
    </dsp:sp>
    <dsp:sp modelId="{19334E42-0B14-4406-B7D3-ECF61AF66701}">
      <dsp:nvSpPr>
        <dsp:cNvPr id="0" name=""/>
        <dsp:cNvSpPr/>
      </dsp:nvSpPr>
      <dsp:spPr>
        <a:xfrm>
          <a:off x="4744626" y="4932233"/>
          <a:ext cx="1199269" cy="6042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>
              <a:latin typeface="+mn-lt"/>
              <a:cs typeface="Times New Roman" panose="02020603050405020304" pitchFamily="18" charset="0"/>
            </a:rPr>
            <a:t>Student Health Services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>
              <a:latin typeface="+mn-lt"/>
              <a:cs typeface="Times New Roman" panose="02020603050405020304" pitchFamily="18" charset="0"/>
            </a:rPr>
            <a:t>and Wellness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>
              <a:latin typeface="+mn-lt"/>
              <a:cs typeface="Times New Roman" panose="02020603050405020304" pitchFamily="18" charset="0"/>
            </a:rPr>
            <a:t>Cynthia Diaz</a:t>
          </a:r>
        </a:p>
        <a:p>
          <a:pPr marL="0" lvl="0" indent="0" algn="ctr" defTabSz="4000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00" kern="1200" dirty="0">
              <a:latin typeface="+mn-lt"/>
              <a:cs typeface="Times New Roman" panose="02020603050405020304" pitchFamily="18" charset="0"/>
            </a:rPr>
            <a:t>Director</a:t>
          </a:r>
        </a:p>
      </dsp:txBody>
      <dsp:txXfrm>
        <a:off x="4744626" y="4932233"/>
        <a:ext cx="1199269" cy="604286"/>
      </dsp:txXfrm>
    </dsp:sp>
    <dsp:sp modelId="{55481D67-FA72-4AF5-BD36-544A02B2BB66}">
      <dsp:nvSpPr>
        <dsp:cNvPr id="0" name=""/>
        <dsp:cNvSpPr/>
      </dsp:nvSpPr>
      <dsp:spPr>
        <a:xfrm>
          <a:off x="6154914" y="4932233"/>
          <a:ext cx="1203225" cy="60627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Student Life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Pedro L. Rivera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Director</a:t>
          </a:r>
        </a:p>
      </dsp:txBody>
      <dsp:txXfrm>
        <a:off x="6154914" y="4932233"/>
        <a:ext cx="1203225" cy="606276"/>
      </dsp:txXfrm>
    </dsp:sp>
    <dsp:sp modelId="{56338728-A4F1-4109-9EA7-0A6F93FD70F2}">
      <dsp:nvSpPr>
        <dsp:cNvPr id="0" name=""/>
        <dsp:cNvSpPr/>
      </dsp:nvSpPr>
      <dsp:spPr>
        <a:xfrm>
          <a:off x="4744626" y="5660967"/>
          <a:ext cx="1199269" cy="6042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Title III – LEAPS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STEM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Rosemary Aguero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Project Director</a:t>
          </a:r>
        </a:p>
      </dsp:txBody>
      <dsp:txXfrm>
        <a:off x="4744626" y="5660967"/>
        <a:ext cx="1199269" cy="604286"/>
      </dsp:txXfrm>
    </dsp:sp>
    <dsp:sp modelId="{17EB3F87-DF08-488A-805D-429082388F9F}">
      <dsp:nvSpPr>
        <dsp:cNvPr id="0" name=""/>
        <dsp:cNvSpPr/>
      </dsp:nvSpPr>
      <dsp:spPr>
        <a:xfrm>
          <a:off x="6154914" y="5660967"/>
          <a:ext cx="1205216" cy="60627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Title V –LEAD Grant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Elaine Almanza-Ortega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Director</a:t>
          </a:r>
          <a:endParaRPr lang="en-US" sz="1000" kern="1200" dirty="0">
            <a:latin typeface="+mn-lt"/>
          </a:endParaRPr>
        </a:p>
      </dsp:txBody>
      <dsp:txXfrm>
        <a:off x="6154914" y="5660967"/>
        <a:ext cx="1205216" cy="606276"/>
      </dsp:txXfrm>
    </dsp:sp>
    <dsp:sp modelId="{03AFF622-731F-4749-B046-34053A318CF0}">
      <dsp:nvSpPr>
        <dsp:cNvPr id="0" name=""/>
        <dsp:cNvSpPr/>
      </dsp:nvSpPr>
      <dsp:spPr>
        <a:xfrm>
          <a:off x="4744626" y="6389695"/>
          <a:ext cx="1203225" cy="6042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Upward Bound 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Cecilia Salinas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Director</a:t>
          </a:r>
        </a:p>
      </dsp:txBody>
      <dsp:txXfrm>
        <a:off x="4744626" y="6389695"/>
        <a:ext cx="1203225" cy="604286"/>
      </dsp:txXfrm>
    </dsp:sp>
    <dsp:sp modelId="{75A7976C-21C7-4266-BA8D-50FCFA1706C0}">
      <dsp:nvSpPr>
        <dsp:cNvPr id="0" name=""/>
        <dsp:cNvSpPr/>
      </dsp:nvSpPr>
      <dsp:spPr>
        <a:xfrm>
          <a:off x="7356156" y="2645654"/>
          <a:ext cx="1193957" cy="599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Associate VP of Compliance &amp; Risk Management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Andrea Lopez</a:t>
          </a:r>
        </a:p>
      </dsp:txBody>
      <dsp:txXfrm>
        <a:off x="7356156" y="2645654"/>
        <a:ext cx="1193957" cy="599484"/>
      </dsp:txXfrm>
    </dsp:sp>
    <dsp:sp modelId="{7DB971FF-6094-47A0-BA38-810CF7A6A438}">
      <dsp:nvSpPr>
        <dsp:cNvPr id="0" name=""/>
        <dsp:cNvSpPr/>
      </dsp:nvSpPr>
      <dsp:spPr>
        <a:xfrm>
          <a:off x="7603041" y="3496923"/>
          <a:ext cx="1205216" cy="60727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Safety &amp; Risk Management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Casandra Salinas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Director</a:t>
          </a:r>
        </a:p>
      </dsp:txBody>
      <dsp:txXfrm>
        <a:off x="7603041" y="3496923"/>
        <a:ext cx="1205216" cy="607278"/>
      </dsp:txXfrm>
    </dsp:sp>
    <dsp:sp modelId="{1F8554CA-FF4A-4584-93DC-620D63DC186B}">
      <dsp:nvSpPr>
        <dsp:cNvPr id="0" name=""/>
        <dsp:cNvSpPr/>
      </dsp:nvSpPr>
      <dsp:spPr>
        <a:xfrm>
          <a:off x="7603041" y="4222186"/>
          <a:ext cx="1205216" cy="60727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Student Discipline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Title IX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Raquel Pena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Director/Coordinator</a:t>
          </a:r>
        </a:p>
      </dsp:txBody>
      <dsp:txXfrm>
        <a:off x="7603041" y="4222186"/>
        <a:ext cx="1205216" cy="607278"/>
      </dsp:txXfrm>
    </dsp:sp>
    <dsp:sp modelId="{32EEB984-7177-4C2D-AE1A-59D5FA8469B1}">
      <dsp:nvSpPr>
        <dsp:cNvPr id="0" name=""/>
        <dsp:cNvSpPr/>
      </dsp:nvSpPr>
      <dsp:spPr>
        <a:xfrm>
          <a:off x="7603041" y="4932233"/>
          <a:ext cx="1205216" cy="60727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ea typeface="Tahoma" panose="020B0604030504040204" pitchFamily="34" charset="0"/>
              <a:cs typeface="Times New Roman" panose="02020603050405020304" pitchFamily="18" charset="0"/>
            </a:rPr>
            <a:t>Laredo College BIT Team</a:t>
          </a:r>
          <a:r>
            <a:rPr lang="en-US" sz="1000" kern="1200" baseline="30000" dirty="0">
              <a:latin typeface="+mn-lt"/>
              <a:ea typeface="Tahoma" panose="020B0604030504040204" pitchFamily="34" charset="0"/>
              <a:cs typeface="Times New Roman" panose="02020603050405020304" pitchFamily="18" charset="0"/>
            </a:rPr>
            <a:t>1</a:t>
          </a:r>
        </a:p>
      </dsp:txBody>
      <dsp:txXfrm>
        <a:off x="7603041" y="4932233"/>
        <a:ext cx="1205216" cy="607278"/>
      </dsp:txXfrm>
    </dsp:sp>
    <dsp:sp modelId="{C8EA2D07-20A9-4A26-9EA9-FCDBB20AFD17}">
      <dsp:nvSpPr>
        <dsp:cNvPr id="0" name=""/>
        <dsp:cNvSpPr/>
      </dsp:nvSpPr>
      <dsp:spPr>
        <a:xfrm>
          <a:off x="8813155" y="2645654"/>
          <a:ext cx="1193957" cy="59697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>
              <a:latin typeface="+mn-lt"/>
              <a:ea typeface="Tahoma" panose="020B0604030504040204" pitchFamily="34" charset="0"/>
              <a:cs typeface="Times New Roman" panose="02020603050405020304" pitchFamily="18" charset="0"/>
            </a:rPr>
            <a:t>Associate VP of Planning &amp; Institutional Effectiveness</a:t>
          </a:r>
          <a:br>
            <a:rPr lang="en-US" sz="950" kern="1200" dirty="0">
              <a:latin typeface="+mn-lt"/>
              <a:ea typeface="Tahoma" panose="020B0604030504040204" pitchFamily="34" charset="0"/>
              <a:cs typeface="Times New Roman" panose="02020603050405020304" pitchFamily="18" charset="0"/>
            </a:rPr>
          </a:br>
          <a:r>
            <a:rPr lang="en-US" sz="950" kern="1200" dirty="0">
              <a:latin typeface="+mn-lt"/>
              <a:ea typeface="Tahoma" panose="020B0604030504040204" pitchFamily="34" charset="0"/>
              <a:cs typeface="Times New Roman" panose="02020603050405020304" pitchFamily="18" charset="0"/>
            </a:rPr>
            <a:t>Dr. Veronica Martinez</a:t>
          </a:r>
        </a:p>
      </dsp:txBody>
      <dsp:txXfrm>
        <a:off x="8813155" y="2645654"/>
        <a:ext cx="1193957" cy="596978"/>
      </dsp:txXfrm>
    </dsp:sp>
    <dsp:sp modelId="{8B7FFA2C-FC8E-4D9D-BF60-C9342350EB3C}">
      <dsp:nvSpPr>
        <dsp:cNvPr id="0" name=""/>
        <dsp:cNvSpPr/>
      </dsp:nvSpPr>
      <dsp:spPr>
        <a:xfrm>
          <a:off x="9069849" y="3494417"/>
          <a:ext cx="1205216" cy="60727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Institutional Research &amp; Planning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Maria Luisa Ramirez</a:t>
          </a:r>
        </a:p>
      </dsp:txBody>
      <dsp:txXfrm>
        <a:off x="9069849" y="3494417"/>
        <a:ext cx="1205216" cy="607278"/>
      </dsp:txXfrm>
    </dsp:sp>
    <dsp:sp modelId="{832B9AA6-8279-4892-967C-17B6CAF4CF2E}">
      <dsp:nvSpPr>
        <dsp:cNvPr id="0" name=""/>
        <dsp:cNvSpPr/>
      </dsp:nvSpPr>
      <dsp:spPr>
        <a:xfrm>
          <a:off x="10258897" y="2645654"/>
          <a:ext cx="1193957" cy="5994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LC Police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Jose Hernandez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Chief of Police</a:t>
          </a:r>
        </a:p>
      </dsp:txBody>
      <dsp:txXfrm>
        <a:off x="10258897" y="2645654"/>
        <a:ext cx="1193957" cy="599484"/>
      </dsp:txXfrm>
    </dsp:sp>
    <dsp:sp modelId="{E86D8DE8-4550-4942-9F3B-321320DD5FF5}">
      <dsp:nvSpPr>
        <dsp:cNvPr id="0" name=""/>
        <dsp:cNvSpPr/>
      </dsp:nvSpPr>
      <dsp:spPr>
        <a:xfrm>
          <a:off x="5461037" y="1764795"/>
          <a:ext cx="1423596" cy="6268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Patricia Lopez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Administrative Assistant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Student Success &amp; Enrollment Division</a:t>
          </a:r>
        </a:p>
      </dsp:txBody>
      <dsp:txXfrm>
        <a:off x="5461037" y="1764795"/>
        <a:ext cx="1423596" cy="626809"/>
      </dsp:txXfrm>
    </dsp:sp>
    <dsp:sp modelId="{45D188E5-DF31-4839-B557-B55C3799CDAC}">
      <dsp:nvSpPr>
        <dsp:cNvPr id="0" name=""/>
        <dsp:cNvSpPr/>
      </dsp:nvSpPr>
      <dsp:spPr>
        <a:xfrm>
          <a:off x="7136417" y="1764795"/>
          <a:ext cx="1422685" cy="6290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Mary Lara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Administrative Assistant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  <a:cs typeface="Times New Roman" panose="02020603050405020304" pitchFamily="18" charset="0"/>
            </a:rPr>
            <a:t>Compliance &amp; Risk Management</a:t>
          </a:r>
        </a:p>
      </dsp:txBody>
      <dsp:txXfrm>
        <a:off x="7136417" y="1764795"/>
        <a:ext cx="1422685" cy="6290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BA2C00-2649-41C5-8A60-8759E63C7064}">
      <dsp:nvSpPr>
        <dsp:cNvPr id="0" name=""/>
        <dsp:cNvSpPr/>
      </dsp:nvSpPr>
      <dsp:spPr>
        <a:xfrm>
          <a:off x="6425966" y="2924259"/>
          <a:ext cx="5818276" cy="2524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222"/>
              </a:lnTo>
              <a:lnTo>
                <a:pt x="5818276" y="126222"/>
              </a:lnTo>
              <a:lnTo>
                <a:pt x="5818276" y="25244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B913A5-44F8-4471-BA8C-AC0FE2DD3DBA}">
      <dsp:nvSpPr>
        <dsp:cNvPr id="0" name=""/>
        <dsp:cNvSpPr/>
      </dsp:nvSpPr>
      <dsp:spPr>
        <a:xfrm>
          <a:off x="6425966" y="2924259"/>
          <a:ext cx="4363707" cy="2524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222"/>
              </a:lnTo>
              <a:lnTo>
                <a:pt x="4363707" y="126222"/>
              </a:lnTo>
              <a:lnTo>
                <a:pt x="4363707" y="25244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765386-371E-4BEE-9DCF-D3BD4D7B7BFE}">
      <dsp:nvSpPr>
        <dsp:cNvPr id="0" name=""/>
        <dsp:cNvSpPr/>
      </dsp:nvSpPr>
      <dsp:spPr>
        <a:xfrm>
          <a:off x="8854256" y="3777767"/>
          <a:ext cx="180318" cy="5529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2976"/>
              </a:lnTo>
              <a:lnTo>
                <a:pt x="180318" y="55297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125A7C-316F-433B-A65A-3F2E3B4FFA1F}">
      <dsp:nvSpPr>
        <dsp:cNvPr id="0" name=""/>
        <dsp:cNvSpPr/>
      </dsp:nvSpPr>
      <dsp:spPr>
        <a:xfrm>
          <a:off x="6425966" y="2924259"/>
          <a:ext cx="2909138" cy="2524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222"/>
              </a:lnTo>
              <a:lnTo>
                <a:pt x="2909138" y="126222"/>
              </a:lnTo>
              <a:lnTo>
                <a:pt x="2909138" y="25244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BB1487-1527-48FD-801E-9A3CD658D02C}">
      <dsp:nvSpPr>
        <dsp:cNvPr id="0" name=""/>
        <dsp:cNvSpPr/>
      </dsp:nvSpPr>
      <dsp:spPr>
        <a:xfrm>
          <a:off x="6425966" y="2924259"/>
          <a:ext cx="1454569" cy="2524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222"/>
              </a:lnTo>
              <a:lnTo>
                <a:pt x="1454569" y="126222"/>
              </a:lnTo>
              <a:lnTo>
                <a:pt x="1454569" y="25244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0A22F1-EA61-4979-AAD1-C65459340A8E}">
      <dsp:nvSpPr>
        <dsp:cNvPr id="0" name=""/>
        <dsp:cNvSpPr/>
      </dsp:nvSpPr>
      <dsp:spPr>
        <a:xfrm>
          <a:off x="6380246" y="2924259"/>
          <a:ext cx="91440" cy="2524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44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5C64DF-768A-43BE-AAA4-2ADBD6E0899A}">
      <dsp:nvSpPr>
        <dsp:cNvPr id="0" name=""/>
        <dsp:cNvSpPr/>
      </dsp:nvSpPr>
      <dsp:spPr>
        <a:xfrm>
          <a:off x="4971397" y="2924259"/>
          <a:ext cx="1454569" cy="252445"/>
        </a:xfrm>
        <a:custGeom>
          <a:avLst/>
          <a:gdLst/>
          <a:ahLst/>
          <a:cxnLst/>
          <a:rect l="0" t="0" r="0" b="0"/>
          <a:pathLst>
            <a:path>
              <a:moveTo>
                <a:pt x="1454569" y="0"/>
              </a:moveTo>
              <a:lnTo>
                <a:pt x="1454569" y="126222"/>
              </a:lnTo>
              <a:lnTo>
                <a:pt x="0" y="126222"/>
              </a:lnTo>
              <a:lnTo>
                <a:pt x="0" y="25244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2114B5-6367-4CF2-825D-103211FC5596}">
      <dsp:nvSpPr>
        <dsp:cNvPr id="0" name=""/>
        <dsp:cNvSpPr/>
      </dsp:nvSpPr>
      <dsp:spPr>
        <a:xfrm>
          <a:off x="3516828" y="2924259"/>
          <a:ext cx="2909138" cy="252445"/>
        </a:xfrm>
        <a:custGeom>
          <a:avLst/>
          <a:gdLst/>
          <a:ahLst/>
          <a:cxnLst/>
          <a:rect l="0" t="0" r="0" b="0"/>
          <a:pathLst>
            <a:path>
              <a:moveTo>
                <a:pt x="2909138" y="0"/>
              </a:moveTo>
              <a:lnTo>
                <a:pt x="2909138" y="126222"/>
              </a:lnTo>
              <a:lnTo>
                <a:pt x="0" y="126222"/>
              </a:lnTo>
              <a:lnTo>
                <a:pt x="0" y="25244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1071C0-12AC-459D-9E5A-59E17B77FF41}">
      <dsp:nvSpPr>
        <dsp:cNvPr id="0" name=""/>
        <dsp:cNvSpPr/>
      </dsp:nvSpPr>
      <dsp:spPr>
        <a:xfrm>
          <a:off x="1581409" y="3777767"/>
          <a:ext cx="180318" cy="1406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6484"/>
              </a:lnTo>
              <a:lnTo>
                <a:pt x="180318" y="140648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441C3E-010D-4523-B1ED-77F943F07A8C}">
      <dsp:nvSpPr>
        <dsp:cNvPr id="0" name=""/>
        <dsp:cNvSpPr/>
      </dsp:nvSpPr>
      <dsp:spPr>
        <a:xfrm>
          <a:off x="1581409" y="3777767"/>
          <a:ext cx="180318" cy="5529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2976"/>
              </a:lnTo>
              <a:lnTo>
                <a:pt x="180318" y="55297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89CBE4-EE0D-4327-ACE5-A50083909531}">
      <dsp:nvSpPr>
        <dsp:cNvPr id="0" name=""/>
        <dsp:cNvSpPr/>
      </dsp:nvSpPr>
      <dsp:spPr>
        <a:xfrm>
          <a:off x="2062259" y="2924259"/>
          <a:ext cx="4363707" cy="252445"/>
        </a:xfrm>
        <a:custGeom>
          <a:avLst/>
          <a:gdLst/>
          <a:ahLst/>
          <a:cxnLst/>
          <a:rect l="0" t="0" r="0" b="0"/>
          <a:pathLst>
            <a:path>
              <a:moveTo>
                <a:pt x="4363707" y="0"/>
              </a:moveTo>
              <a:lnTo>
                <a:pt x="4363707" y="126222"/>
              </a:lnTo>
              <a:lnTo>
                <a:pt x="0" y="126222"/>
              </a:lnTo>
              <a:lnTo>
                <a:pt x="0" y="25244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006785-474D-4E8E-BC6E-D751E606D7D6}">
      <dsp:nvSpPr>
        <dsp:cNvPr id="0" name=""/>
        <dsp:cNvSpPr/>
      </dsp:nvSpPr>
      <dsp:spPr>
        <a:xfrm>
          <a:off x="126840" y="3777767"/>
          <a:ext cx="180318" cy="5529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2976"/>
              </a:lnTo>
              <a:lnTo>
                <a:pt x="180318" y="55297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59040D-FF68-44AF-B4C2-A377DBA1AC26}">
      <dsp:nvSpPr>
        <dsp:cNvPr id="0" name=""/>
        <dsp:cNvSpPr/>
      </dsp:nvSpPr>
      <dsp:spPr>
        <a:xfrm>
          <a:off x="607690" y="2924259"/>
          <a:ext cx="5818276" cy="252445"/>
        </a:xfrm>
        <a:custGeom>
          <a:avLst/>
          <a:gdLst/>
          <a:ahLst/>
          <a:cxnLst/>
          <a:rect l="0" t="0" r="0" b="0"/>
          <a:pathLst>
            <a:path>
              <a:moveTo>
                <a:pt x="5818276" y="0"/>
              </a:moveTo>
              <a:lnTo>
                <a:pt x="5818276" y="126222"/>
              </a:lnTo>
              <a:lnTo>
                <a:pt x="0" y="126222"/>
              </a:lnTo>
              <a:lnTo>
                <a:pt x="0" y="25244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796669-F1ED-43C0-BF75-0AC52BA910E9}">
      <dsp:nvSpPr>
        <dsp:cNvPr id="0" name=""/>
        <dsp:cNvSpPr/>
      </dsp:nvSpPr>
      <dsp:spPr>
        <a:xfrm>
          <a:off x="6380246" y="2070752"/>
          <a:ext cx="91440" cy="2524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44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D43B29-137C-443E-94AD-E35EF4F7BAD7}">
      <dsp:nvSpPr>
        <dsp:cNvPr id="0" name=""/>
        <dsp:cNvSpPr/>
      </dsp:nvSpPr>
      <dsp:spPr>
        <a:xfrm>
          <a:off x="5824905" y="1469690"/>
          <a:ext cx="1202123" cy="6010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President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Dr. Maria Minerva “Minita” Ramirez </a:t>
          </a:r>
        </a:p>
      </dsp:txBody>
      <dsp:txXfrm>
        <a:off x="5824905" y="1469690"/>
        <a:ext cx="1202123" cy="601061"/>
      </dsp:txXfrm>
    </dsp:sp>
    <dsp:sp modelId="{023D88FC-EA72-4F68-8E29-5D39C1A0AD34}">
      <dsp:nvSpPr>
        <dsp:cNvPr id="0" name=""/>
        <dsp:cNvSpPr/>
      </dsp:nvSpPr>
      <dsp:spPr>
        <a:xfrm>
          <a:off x="5824905" y="2323198"/>
          <a:ext cx="1202123" cy="6010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Vice President of Finance and Administration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Cesar E. Vela, CPA</a:t>
          </a:r>
        </a:p>
      </dsp:txBody>
      <dsp:txXfrm>
        <a:off x="5824905" y="2323198"/>
        <a:ext cx="1202123" cy="601061"/>
      </dsp:txXfrm>
    </dsp:sp>
    <dsp:sp modelId="{C8359124-6EB3-4EAD-B641-7B8C939B0582}">
      <dsp:nvSpPr>
        <dsp:cNvPr id="0" name=""/>
        <dsp:cNvSpPr/>
      </dsp:nvSpPr>
      <dsp:spPr>
        <a:xfrm>
          <a:off x="6628" y="3176705"/>
          <a:ext cx="1202123" cy="6010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/>
            <a:t>Associate Vice President of Information Technology</a:t>
          </a:r>
        </a:p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/>
            <a:t>Albert Chavez</a:t>
          </a:r>
        </a:p>
      </dsp:txBody>
      <dsp:txXfrm>
        <a:off x="6628" y="3176705"/>
        <a:ext cx="1202123" cy="601061"/>
      </dsp:txXfrm>
    </dsp:sp>
    <dsp:sp modelId="{1C035793-FB97-4FBA-8442-DC76BD358AB7}">
      <dsp:nvSpPr>
        <dsp:cNvPr id="0" name=""/>
        <dsp:cNvSpPr/>
      </dsp:nvSpPr>
      <dsp:spPr>
        <a:xfrm>
          <a:off x="307159" y="4030213"/>
          <a:ext cx="1202123" cy="6010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Audio Visual Services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Ricardo Iniguez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Director</a:t>
          </a:r>
        </a:p>
      </dsp:txBody>
      <dsp:txXfrm>
        <a:off x="307159" y="4030213"/>
        <a:ext cx="1202123" cy="601061"/>
      </dsp:txXfrm>
    </dsp:sp>
    <dsp:sp modelId="{B5E13ED9-8873-45EC-9492-2BEBB0A822D1}">
      <dsp:nvSpPr>
        <dsp:cNvPr id="0" name=""/>
        <dsp:cNvSpPr/>
      </dsp:nvSpPr>
      <dsp:spPr>
        <a:xfrm>
          <a:off x="1461197" y="3176705"/>
          <a:ext cx="1202123" cy="6010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Café Manager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Yaritza Cadena</a:t>
          </a:r>
        </a:p>
      </dsp:txBody>
      <dsp:txXfrm>
        <a:off x="1461197" y="3176705"/>
        <a:ext cx="1202123" cy="601061"/>
      </dsp:txXfrm>
    </dsp:sp>
    <dsp:sp modelId="{F9F1BD0C-CE50-41E1-9963-FBA1770AE492}">
      <dsp:nvSpPr>
        <dsp:cNvPr id="0" name=""/>
        <dsp:cNvSpPr/>
      </dsp:nvSpPr>
      <dsp:spPr>
        <a:xfrm>
          <a:off x="1761728" y="4030213"/>
          <a:ext cx="1202123" cy="6010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Cafeteria</a:t>
          </a:r>
        </a:p>
      </dsp:txBody>
      <dsp:txXfrm>
        <a:off x="1761728" y="4030213"/>
        <a:ext cx="1202123" cy="601061"/>
      </dsp:txXfrm>
    </dsp:sp>
    <dsp:sp modelId="{92E9DBC7-E322-4490-AB9F-7730C1F8EBBB}">
      <dsp:nvSpPr>
        <dsp:cNvPr id="0" name=""/>
        <dsp:cNvSpPr/>
      </dsp:nvSpPr>
      <dsp:spPr>
        <a:xfrm>
          <a:off x="1761728" y="4883720"/>
          <a:ext cx="1202123" cy="6010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Palomino Cafe</a:t>
          </a:r>
        </a:p>
      </dsp:txBody>
      <dsp:txXfrm>
        <a:off x="1761728" y="4883720"/>
        <a:ext cx="1202123" cy="601061"/>
      </dsp:txXfrm>
    </dsp:sp>
    <dsp:sp modelId="{E0158346-0152-4CC0-917F-BC478DFAA612}">
      <dsp:nvSpPr>
        <dsp:cNvPr id="0" name=""/>
        <dsp:cNvSpPr/>
      </dsp:nvSpPr>
      <dsp:spPr>
        <a:xfrm>
          <a:off x="2915766" y="3176705"/>
          <a:ext cx="1202123" cy="6010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Print &amp; Mail Services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Rosie I. Rodriguez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Manager</a:t>
          </a:r>
        </a:p>
      </dsp:txBody>
      <dsp:txXfrm>
        <a:off x="2915766" y="3176705"/>
        <a:ext cx="1202123" cy="601061"/>
      </dsp:txXfrm>
    </dsp:sp>
    <dsp:sp modelId="{B4D5A572-00EA-403E-BF5F-81A78F2C09C7}">
      <dsp:nvSpPr>
        <dsp:cNvPr id="0" name=""/>
        <dsp:cNvSpPr/>
      </dsp:nvSpPr>
      <dsp:spPr>
        <a:xfrm>
          <a:off x="4370336" y="3176705"/>
          <a:ext cx="1202123" cy="6010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/>
            <a:t>Plant Operations and Maintenance</a:t>
          </a:r>
        </a:p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/>
            <a:t>Jose L. “Wicho” Tijerina</a:t>
          </a:r>
        </a:p>
        <a:p>
          <a:pPr marL="0" lvl="0" indent="0" algn="ctr" defTabSz="42227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950" kern="1200" dirty="0"/>
            <a:t>Director</a:t>
          </a:r>
        </a:p>
      </dsp:txBody>
      <dsp:txXfrm>
        <a:off x="4370336" y="3176705"/>
        <a:ext cx="1202123" cy="601061"/>
      </dsp:txXfrm>
    </dsp:sp>
    <dsp:sp modelId="{CA27B5BB-1BB8-4467-9AD4-ABAA1E8ED5B2}">
      <dsp:nvSpPr>
        <dsp:cNvPr id="0" name=""/>
        <dsp:cNvSpPr/>
      </dsp:nvSpPr>
      <dsp:spPr>
        <a:xfrm>
          <a:off x="5824905" y="3176705"/>
          <a:ext cx="1202123" cy="6010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Restricted Grants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Susana Carreon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Director</a:t>
          </a:r>
        </a:p>
      </dsp:txBody>
      <dsp:txXfrm>
        <a:off x="5824905" y="3176705"/>
        <a:ext cx="1202123" cy="601061"/>
      </dsp:txXfrm>
    </dsp:sp>
    <dsp:sp modelId="{FF05AFDE-CB9A-4C46-A5BD-E460F68FA249}">
      <dsp:nvSpPr>
        <dsp:cNvPr id="0" name=""/>
        <dsp:cNvSpPr/>
      </dsp:nvSpPr>
      <dsp:spPr>
        <a:xfrm>
          <a:off x="7279474" y="3176705"/>
          <a:ext cx="1202123" cy="6010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Payroll Office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Elizabeth Barrera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Director</a:t>
          </a:r>
        </a:p>
      </dsp:txBody>
      <dsp:txXfrm>
        <a:off x="7279474" y="3176705"/>
        <a:ext cx="1202123" cy="601061"/>
      </dsp:txXfrm>
    </dsp:sp>
    <dsp:sp modelId="{A7D09744-0633-4C01-A82E-17659E375CF1}">
      <dsp:nvSpPr>
        <dsp:cNvPr id="0" name=""/>
        <dsp:cNvSpPr/>
      </dsp:nvSpPr>
      <dsp:spPr>
        <a:xfrm>
          <a:off x="8734043" y="3176705"/>
          <a:ext cx="1202123" cy="6010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Purchasing Office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Miguel Rangel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Director</a:t>
          </a:r>
        </a:p>
      </dsp:txBody>
      <dsp:txXfrm>
        <a:off x="8734043" y="3176705"/>
        <a:ext cx="1202123" cy="601061"/>
      </dsp:txXfrm>
    </dsp:sp>
    <dsp:sp modelId="{3A200E2F-4E74-48F2-95EE-3FC1588C1B63}">
      <dsp:nvSpPr>
        <dsp:cNvPr id="0" name=""/>
        <dsp:cNvSpPr/>
      </dsp:nvSpPr>
      <dsp:spPr>
        <a:xfrm>
          <a:off x="9034574" y="4030213"/>
          <a:ext cx="1202123" cy="6010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Central Receiving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Luis Torres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Manager</a:t>
          </a:r>
        </a:p>
      </dsp:txBody>
      <dsp:txXfrm>
        <a:off x="9034574" y="4030213"/>
        <a:ext cx="1202123" cy="601061"/>
      </dsp:txXfrm>
    </dsp:sp>
    <dsp:sp modelId="{B78E3648-9B64-4B6F-9ED3-3201F68B006E}">
      <dsp:nvSpPr>
        <dsp:cNvPr id="0" name=""/>
        <dsp:cNvSpPr/>
      </dsp:nvSpPr>
      <dsp:spPr>
        <a:xfrm>
          <a:off x="10188613" y="3176705"/>
          <a:ext cx="1202123" cy="6010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Accounting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Lynda M. Gomez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Director</a:t>
          </a:r>
        </a:p>
      </dsp:txBody>
      <dsp:txXfrm>
        <a:off x="10188613" y="3176705"/>
        <a:ext cx="1202123" cy="601061"/>
      </dsp:txXfrm>
    </dsp:sp>
    <dsp:sp modelId="{AF6603AF-685D-4448-B691-D1456C96DC99}">
      <dsp:nvSpPr>
        <dsp:cNvPr id="0" name=""/>
        <dsp:cNvSpPr/>
      </dsp:nvSpPr>
      <dsp:spPr>
        <a:xfrm>
          <a:off x="11643182" y="3176705"/>
          <a:ext cx="1202123" cy="6010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Property Inventory 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Mary J. Mendiola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Director</a:t>
          </a:r>
        </a:p>
      </dsp:txBody>
      <dsp:txXfrm>
        <a:off x="11643182" y="3176705"/>
        <a:ext cx="1202123" cy="60106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160F78-5FD5-42F4-B30F-25B333A6CAF7}">
      <dsp:nvSpPr>
        <dsp:cNvPr id="0" name=""/>
        <dsp:cNvSpPr/>
      </dsp:nvSpPr>
      <dsp:spPr>
        <a:xfrm>
          <a:off x="6491330" y="3833724"/>
          <a:ext cx="5567047" cy="3864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236"/>
              </a:lnTo>
              <a:lnTo>
                <a:pt x="5567047" y="193236"/>
              </a:lnTo>
              <a:lnTo>
                <a:pt x="5567047" y="386472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ysDash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3BA9FB-2CC2-450E-A967-E5A7B83700B5}">
      <dsp:nvSpPr>
        <dsp:cNvPr id="0" name=""/>
        <dsp:cNvSpPr/>
      </dsp:nvSpPr>
      <dsp:spPr>
        <a:xfrm>
          <a:off x="6491330" y="3833724"/>
          <a:ext cx="3340228" cy="3864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236"/>
              </a:lnTo>
              <a:lnTo>
                <a:pt x="3340228" y="193236"/>
              </a:lnTo>
              <a:lnTo>
                <a:pt x="3340228" y="38647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769166-E9B2-4B25-BF18-3A25FC0DB1E2}">
      <dsp:nvSpPr>
        <dsp:cNvPr id="0" name=""/>
        <dsp:cNvSpPr/>
      </dsp:nvSpPr>
      <dsp:spPr>
        <a:xfrm>
          <a:off x="6491330" y="3833724"/>
          <a:ext cx="1113409" cy="3864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236"/>
              </a:lnTo>
              <a:lnTo>
                <a:pt x="1113409" y="193236"/>
              </a:lnTo>
              <a:lnTo>
                <a:pt x="1113409" y="38647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3569FD-CA67-43B5-8E7A-C7D817D74DD4}">
      <dsp:nvSpPr>
        <dsp:cNvPr id="0" name=""/>
        <dsp:cNvSpPr/>
      </dsp:nvSpPr>
      <dsp:spPr>
        <a:xfrm>
          <a:off x="5377921" y="3833724"/>
          <a:ext cx="1113409" cy="386472"/>
        </a:xfrm>
        <a:custGeom>
          <a:avLst/>
          <a:gdLst/>
          <a:ahLst/>
          <a:cxnLst/>
          <a:rect l="0" t="0" r="0" b="0"/>
          <a:pathLst>
            <a:path>
              <a:moveTo>
                <a:pt x="1113409" y="0"/>
              </a:moveTo>
              <a:lnTo>
                <a:pt x="1113409" y="193236"/>
              </a:lnTo>
              <a:lnTo>
                <a:pt x="0" y="193236"/>
              </a:lnTo>
              <a:lnTo>
                <a:pt x="0" y="38647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187D70-1AE1-4B98-BE1F-A1FD40F2D810}">
      <dsp:nvSpPr>
        <dsp:cNvPr id="0" name=""/>
        <dsp:cNvSpPr/>
      </dsp:nvSpPr>
      <dsp:spPr>
        <a:xfrm>
          <a:off x="3151102" y="3833724"/>
          <a:ext cx="3340228" cy="386472"/>
        </a:xfrm>
        <a:custGeom>
          <a:avLst/>
          <a:gdLst/>
          <a:ahLst/>
          <a:cxnLst/>
          <a:rect l="0" t="0" r="0" b="0"/>
          <a:pathLst>
            <a:path>
              <a:moveTo>
                <a:pt x="3340228" y="0"/>
              </a:moveTo>
              <a:lnTo>
                <a:pt x="3340228" y="193236"/>
              </a:lnTo>
              <a:lnTo>
                <a:pt x="0" y="193236"/>
              </a:lnTo>
              <a:lnTo>
                <a:pt x="0" y="38647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B12A0E-AF19-4B2C-847A-D10DF6B5EFEA}">
      <dsp:nvSpPr>
        <dsp:cNvPr id="0" name=""/>
        <dsp:cNvSpPr/>
      </dsp:nvSpPr>
      <dsp:spPr>
        <a:xfrm>
          <a:off x="924283" y="3833724"/>
          <a:ext cx="5567047" cy="386472"/>
        </a:xfrm>
        <a:custGeom>
          <a:avLst/>
          <a:gdLst/>
          <a:ahLst/>
          <a:cxnLst/>
          <a:rect l="0" t="0" r="0" b="0"/>
          <a:pathLst>
            <a:path>
              <a:moveTo>
                <a:pt x="5567047" y="0"/>
              </a:moveTo>
              <a:lnTo>
                <a:pt x="5567047" y="193236"/>
              </a:lnTo>
              <a:lnTo>
                <a:pt x="0" y="193236"/>
              </a:lnTo>
              <a:lnTo>
                <a:pt x="0" y="38647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198291-F843-40E8-8859-A8232798C806}">
      <dsp:nvSpPr>
        <dsp:cNvPr id="0" name=""/>
        <dsp:cNvSpPr/>
      </dsp:nvSpPr>
      <dsp:spPr>
        <a:xfrm>
          <a:off x="6445610" y="2527078"/>
          <a:ext cx="91440" cy="3864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64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13E4B3-6EBC-4C83-B505-35734D1D6E4F}">
      <dsp:nvSpPr>
        <dsp:cNvPr id="0" name=""/>
        <dsp:cNvSpPr/>
      </dsp:nvSpPr>
      <dsp:spPr>
        <a:xfrm>
          <a:off x="5571157" y="1606905"/>
          <a:ext cx="1840346" cy="9201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President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Dr. Maria Minerva “Minita” Ramirez</a:t>
          </a:r>
        </a:p>
      </dsp:txBody>
      <dsp:txXfrm>
        <a:off x="5571157" y="1606905"/>
        <a:ext cx="1840346" cy="920173"/>
      </dsp:txXfrm>
    </dsp:sp>
    <dsp:sp modelId="{2C06C1F7-0CE6-4D47-8616-0D07EBA0054A}">
      <dsp:nvSpPr>
        <dsp:cNvPr id="0" name=""/>
        <dsp:cNvSpPr/>
      </dsp:nvSpPr>
      <dsp:spPr>
        <a:xfrm>
          <a:off x="5571157" y="2913551"/>
          <a:ext cx="1840346" cy="9201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Vice President of Institutional Advancement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Dr. Diana Y. Ortiz</a:t>
          </a:r>
        </a:p>
      </dsp:txBody>
      <dsp:txXfrm>
        <a:off x="5571157" y="2913551"/>
        <a:ext cx="1840346" cy="920173"/>
      </dsp:txXfrm>
    </dsp:sp>
    <dsp:sp modelId="{502F63D9-9633-4EF9-AC70-635DE39C497D}">
      <dsp:nvSpPr>
        <dsp:cNvPr id="0" name=""/>
        <dsp:cNvSpPr/>
      </dsp:nvSpPr>
      <dsp:spPr>
        <a:xfrm>
          <a:off x="4110" y="4220197"/>
          <a:ext cx="1840346" cy="9201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Community and Media Relations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Joana Santillana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Director</a:t>
          </a:r>
        </a:p>
      </dsp:txBody>
      <dsp:txXfrm>
        <a:off x="4110" y="4220197"/>
        <a:ext cx="1840346" cy="920173"/>
      </dsp:txXfrm>
    </dsp:sp>
    <dsp:sp modelId="{50D79064-C00F-47FD-A653-0E2686171610}">
      <dsp:nvSpPr>
        <dsp:cNvPr id="0" name=""/>
        <dsp:cNvSpPr/>
      </dsp:nvSpPr>
      <dsp:spPr>
        <a:xfrm>
          <a:off x="2230929" y="4220197"/>
          <a:ext cx="1840346" cy="9201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Development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Rene Gonzalez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Director</a:t>
          </a:r>
        </a:p>
      </dsp:txBody>
      <dsp:txXfrm>
        <a:off x="2230929" y="4220197"/>
        <a:ext cx="1840346" cy="920173"/>
      </dsp:txXfrm>
    </dsp:sp>
    <dsp:sp modelId="{1697EF7C-0C44-4D95-9D51-C907D622903C}">
      <dsp:nvSpPr>
        <dsp:cNvPr id="0" name=""/>
        <dsp:cNvSpPr/>
      </dsp:nvSpPr>
      <dsp:spPr>
        <a:xfrm>
          <a:off x="4457748" y="4220197"/>
          <a:ext cx="1840346" cy="9201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Grants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Gabriel E. Lozano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Director</a:t>
          </a:r>
        </a:p>
      </dsp:txBody>
      <dsp:txXfrm>
        <a:off x="4457748" y="4220197"/>
        <a:ext cx="1840346" cy="920173"/>
      </dsp:txXfrm>
    </dsp:sp>
    <dsp:sp modelId="{46D7F6B7-48BF-41DB-A398-F6A9F3FCE9C9}">
      <dsp:nvSpPr>
        <dsp:cNvPr id="0" name=""/>
        <dsp:cNvSpPr/>
      </dsp:nvSpPr>
      <dsp:spPr>
        <a:xfrm>
          <a:off x="6684567" y="4220197"/>
          <a:ext cx="1840346" cy="9201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Lamar Bruni Vergara Environmental Science Center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Bianca E. Brewster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Director</a:t>
          </a:r>
        </a:p>
      </dsp:txBody>
      <dsp:txXfrm>
        <a:off x="6684567" y="4220197"/>
        <a:ext cx="1840346" cy="920173"/>
      </dsp:txXfrm>
    </dsp:sp>
    <dsp:sp modelId="{1B5458D6-57EA-4C9B-80F2-0D364C888EED}">
      <dsp:nvSpPr>
        <dsp:cNvPr id="0" name=""/>
        <dsp:cNvSpPr/>
      </dsp:nvSpPr>
      <dsp:spPr>
        <a:xfrm>
          <a:off x="8911386" y="4220197"/>
          <a:ext cx="1840346" cy="9201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LCTV Studio Productions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Ruben M. Villarreal, Jr.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Director</a:t>
          </a:r>
        </a:p>
      </dsp:txBody>
      <dsp:txXfrm>
        <a:off x="8911386" y="4220197"/>
        <a:ext cx="1840346" cy="920173"/>
      </dsp:txXfrm>
    </dsp:sp>
    <dsp:sp modelId="{95949A2B-7492-4C02-A9ED-481CF71F7E20}">
      <dsp:nvSpPr>
        <dsp:cNvPr id="0" name=""/>
        <dsp:cNvSpPr/>
      </dsp:nvSpPr>
      <dsp:spPr>
        <a:xfrm>
          <a:off x="11138205" y="4220197"/>
          <a:ext cx="1840346" cy="9201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rgbClr r="0" g="0" b="0"/>
          </a:solidFill>
          <a:prstDash val="sys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LC Foundation</a:t>
          </a:r>
        </a:p>
      </dsp:txBody>
      <dsp:txXfrm>
        <a:off x="11138205" y="4220197"/>
        <a:ext cx="1840346" cy="92017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8F83AB-1A0F-42CF-94CF-F7A87C463C7C}">
      <dsp:nvSpPr>
        <dsp:cNvPr id="0" name=""/>
        <dsp:cNvSpPr/>
      </dsp:nvSpPr>
      <dsp:spPr>
        <a:xfrm>
          <a:off x="6661502" y="3796765"/>
          <a:ext cx="386446" cy="1693003"/>
        </a:xfrm>
        <a:custGeom>
          <a:avLst/>
          <a:gdLst/>
          <a:ahLst/>
          <a:cxnLst/>
          <a:rect l="0" t="0" r="0" b="0"/>
          <a:pathLst>
            <a:path>
              <a:moveTo>
                <a:pt x="386446" y="0"/>
              </a:moveTo>
              <a:lnTo>
                <a:pt x="386446" y="1693003"/>
              </a:lnTo>
              <a:lnTo>
                <a:pt x="0" y="169300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781C5C-2E13-4C23-AECF-E6C4F8BEBEEE}">
      <dsp:nvSpPr>
        <dsp:cNvPr id="0" name=""/>
        <dsp:cNvSpPr/>
      </dsp:nvSpPr>
      <dsp:spPr>
        <a:xfrm>
          <a:off x="7002228" y="1513493"/>
          <a:ext cx="91440" cy="77289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7289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E8001A-C221-42C4-82C3-8690F8D3FADF}">
      <dsp:nvSpPr>
        <dsp:cNvPr id="0" name=""/>
        <dsp:cNvSpPr/>
      </dsp:nvSpPr>
      <dsp:spPr>
        <a:xfrm>
          <a:off x="5604902" y="1144"/>
          <a:ext cx="2886092" cy="1512348"/>
        </a:xfrm>
        <a:prstGeom prst="rect">
          <a:avLst/>
        </a:prstGeom>
        <a:solidFill>
          <a:prstClr val="white">
            <a:hueOff val="0"/>
            <a:satOff val="0"/>
            <a:lumOff val="0"/>
            <a:alphaOff val="0"/>
          </a:prstClr>
        </a:solidFill>
        <a:ln w="12700" cap="flat" cmpd="sng" algn="ctr">
          <a:solidFill>
            <a:prstClr val="black">
              <a:shade val="80000"/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+mn-lt"/>
              <a:ea typeface="+mn-ea"/>
              <a:cs typeface="+mn-cs"/>
            </a:rPr>
            <a:t>President</a:t>
          </a:r>
        </a:p>
        <a:p>
          <a:pPr marL="0" lvl="0" indent="0" algn="ctr" defTabSz="6667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+mn-lt"/>
              <a:ea typeface="+mn-ea"/>
              <a:cs typeface="+mn-cs"/>
            </a:rPr>
            <a:t>Dr. Maria Minerva “Minita” Ramirez</a:t>
          </a:r>
        </a:p>
      </dsp:txBody>
      <dsp:txXfrm>
        <a:off x="5604902" y="1144"/>
        <a:ext cx="2886092" cy="1512348"/>
      </dsp:txXfrm>
    </dsp:sp>
    <dsp:sp modelId="{6E8F2B26-705D-42A8-80D1-2D76DC942C38}">
      <dsp:nvSpPr>
        <dsp:cNvPr id="0" name=""/>
        <dsp:cNvSpPr/>
      </dsp:nvSpPr>
      <dsp:spPr>
        <a:xfrm>
          <a:off x="5604902" y="2286385"/>
          <a:ext cx="2886092" cy="1510379"/>
        </a:xfrm>
        <a:prstGeom prst="rect">
          <a:avLst/>
        </a:prstGeom>
        <a:solidFill>
          <a:prstClr val="white">
            <a:hueOff val="0"/>
            <a:satOff val="0"/>
            <a:lumOff val="0"/>
            <a:alphaOff val="0"/>
          </a:prstClr>
        </a:solidFill>
        <a:ln w="12700" cap="flat" cmpd="sng" algn="ctr">
          <a:solidFill>
            <a:prstClr val="black">
              <a:shade val="80000"/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66675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0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+mn-lt"/>
              <a:ea typeface="+mn-ea"/>
              <a:cs typeface="+mn-cs"/>
            </a:rPr>
            <a:t>Veronica G. Cardenas</a:t>
          </a:r>
          <a:br>
            <a:rPr lang="en-US" sz="10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+mn-lt"/>
              <a:ea typeface="+mn-ea"/>
              <a:cs typeface="+mn-cs"/>
            </a:rPr>
          </a:br>
          <a:r>
            <a:rPr lang="en-US" sz="10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+mn-lt"/>
              <a:ea typeface="+mn-ea"/>
              <a:cs typeface="+mn-cs"/>
            </a:rPr>
            <a:t>Executive Director</a:t>
          </a:r>
        </a:p>
      </dsp:txBody>
      <dsp:txXfrm>
        <a:off x="5604902" y="2286385"/>
        <a:ext cx="2886092" cy="1510379"/>
      </dsp:txXfrm>
    </dsp:sp>
    <dsp:sp modelId="{54D53702-F4C9-42B8-AD49-53D9744FABD5}">
      <dsp:nvSpPr>
        <dsp:cNvPr id="0" name=""/>
        <dsp:cNvSpPr/>
      </dsp:nvSpPr>
      <dsp:spPr>
        <a:xfrm>
          <a:off x="3918284" y="4771963"/>
          <a:ext cx="2743217" cy="143561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</a:rPr>
            <a:t>Human Resources/Benefits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</a:rPr>
            <a:t>Joya Vidaurri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>
              <a:latin typeface="+mn-lt"/>
            </a:rPr>
            <a:t>Associate Director</a:t>
          </a:r>
        </a:p>
      </dsp:txBody>
      <dsp:txXfrm>
        <a:off x="3918284" y="4771963"/>
        <a:ext cx="2743217" cy="14356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3043979" cy="467363"/>
          </a:xfrm>
          <a:prstGeom prst="rect">
            <a:avLst/>
          </a:prstGeom>
        </p:spPr>
        <p:txBody>
          <a:bodyPr vert="horz" lIns="91556" tIns="45780" rIns="91556" bIns="4578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7533" y="2"/>
            <a:ext cx="3043979" cy="467363"/>
          </a:xfrm>
          <a:prstGeom prst="rect">
            <a:avLst/>
          </a:prstGeom>
        </p:spPr>
        <p:txBody>
          <a:bodyPr vert="horz" lIns="91556" tIns="45780" rIns="91556" bIns="45780" rtlCol="0"/>
          <a:lstStyle>
            <a:lvl1pPr algn="r">
              <a:defRPr sz="1200"/>
            </a:lvl1pPr>
          </a:lstStyle>
          <a:p>
            <a:fld id="{3B35DA93-4873-4E53-8EA2-55BDB4130ED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6" tIns="45780" rIns="91556" bIns="4578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946" y="4479688"/>
            <a:ext cx="5617208" cy="3665776"/>
          </a:xfrm>
          <a:prstGeom prst="rect">
            <a:avLst/>
          </a:prstGeom>
        </p:spPr>
        <p:txBody>
          <a:bodyPr vert="horz" lIns="91556" tIns="45780" rIns="91556" bIns="4578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841740"/>
            <a:ext cx="3043979" cy="467363"/>
          </a:xfrm>
          <a:prstGeom prst="rect">
            <a:avLst/>
          </a:prstGeom>
        </p:spPr>
        <p:txBody>
          <a:bodyPr vert="horz" lIns="91556" tIns="45780" rIns="91556" bIns="4578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7533" y="8841740"/>
            <a:ext cx="3043979" cy="467363"/>
          </a:xfrm>
          <a:prstGeom prst="rect">
            <a:avLst/>
          </a:prstGeom>
        </p:spPr>
        <p:txBody>
          <a:bodyPr vert="horz" lIns="91556" tIns="45780" rIns="91556" bIns="45780" rtlCol="0" anchor="b"/>
          <a:lstStyle>
            <a:lvl1pPr algn="r">
              <a:defRPr sz="1200"/>
            </a:lvl1pPr>
          </a:lstStyle>
          <a:p>
            <a:fld id="{B0F93D85-DDA2-46DE-9A67-FB23EBCD8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228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F93D85-DDA2-46DE-9A67-FB23EBCD8D8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5363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9138" y="1163638"/>
            <a:ext cx="5584825" cy="3141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93D85-DDA2-46DE-9A67-FB23EBCD8D8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2243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9138" y="1163638"/>
            <a:ext cx="5584825" cy="3141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93D85-DDA2-46DE-9A67-FB23EBCD8D8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13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0" y="1272011"/>
            <a:ext cx="10363200" cy="2705947"/>
          </a:xfrm>
        </p:spPr>
        <p:txBody>
          <a:bodyPr anchor="b"/>
          <a:lstStyle>
            <a:lvl1pPr algn="ctr">
              <a:defRPr sz="6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4082310"/>
            <a:ext cx="10363200" cy="1876530"/>
          </a:xfrm>
        </p:spPr>
        <p:txBody>
          <a:bodyPr/>
          <a:lstStyle>
            <a:lvl1pPr marL="0" indent="0" algn="ctr">
              <a:buNone/>
              <a:defRPr sz="2720"/>
            </a:lvl1pPr>
            <a:lvl2pPr marL="518145" indent="0" algn="ctr">
              <a:buNone/>
              <a:defRPr sz="2267"/>
            </a:lvl2pPr>
            <a:lvl3pPr marL="1036290" indent="0" algn="ctr">
              <a:buNone/>
              <a:defRPr sz="2040"/>
            </a:lvl3pPr>
            <a:lvl4pPr marL="1554434" indent="0" algn="ctr">
              <a:buNone/>
              <a:defRPr sz="1813"/>
            </a:lvl4pPr>
            <a:lvl5pPr marL="2072579" indent="0" algn="ctr">
              <a:buNone/>
              <a:defRPr sz="1813"/>
            </a:lvl5pPr>
            <a:lvl6pPr marL="2590724" indent="0" algn="ctr">
              <a:buNone/>
              <a:defRPr sz="1813"/>
            </a:lvl6pPr>
            <a:lvl7pPr marL="3108869" indent="0" algn="ctr">
              <a:buNone/>
              <a:defRPr sz="1813"/>
            </a:lvl7pPr>
            <a:lvl8pPr marL="3627013" indent="0" algn="ctr">
              <a:buNone/>
              <a:defRPr sz="1813"/>
            </a:lvl8pPr>
            <a:lvl9pPr marL="4145158" indent="0" algn="ctr">
              <a:buNone/>
              <a:defRPr sz="181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8437-011A-48C2-B84D-9EF7170B7E88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Proposed to LC Board of Trustees for approval on April 25,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26F-A2B5-4240-A0CF-09EADA62D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750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D5C3-1A37-452C-9252-FC2707BF2C2F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Proposed to LC Board of Trustees for approval on April 25,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26F-A2B5-4240-A0CF-09EADA62D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895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88220" y="413808"/>
            <a:ext cx="2979420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9960" y="413808"/>
            <a:ext cx="8765540" cy="65867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05977-E001-4098-9CD7-B79D746C6D9D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Proposed to LC Board of Trustees for approval on April 25,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26F-A2B5-4240-A0CF-09EADA62D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724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8115D-1C83-483D-B3B5-0F54D8A7A18B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Proposed to LC Board of Trustees for approval on April 25,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26F-A2B5-4240-A0CF-09EADA62D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09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763" y="1937704"/>
            <a:ext cx="11917680" cy="3233102"/>
          </a:xfrm>
        </p:spPr>
        <p:txBody>
          <a:bodyPr anchor="b"/>
          <a:lstStyle>
            <a:lvl1pPr>
              <a:defRPr sz="6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763" y="5201392"/>
            <a:ext cx="11917680" cy="1700212"/>
          </a:xfrm>
        </p:spPr>
        <p:txBody>
          <a:bodyPr/>
          <a:lstStyle>
            <a:lvl1pPr marL="0" indent="0">
              <a:buNone/>
              <a:defRPr sz="2720">
                <a:solidFill>
                  <a:schemeClr val="tx1">
                    <a:tint val="75000"/>
                  </a:schemeClr>
                </a:solidFill>
              </a:defRPr>
            </a:lvl1pPr>
            <a:lvl2pPr marL="518145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2pPr>
            <a:lvl3pPr marL="1036290" indent="0">
              <a:buNone/>
              <a:defRPr sz="2040">
                <a:solidFill>
                  <a:schemeClr val="tx1">
                    <a:tint val="75000"/>
                  </a:schemeClr>
                </a:solidFill>
              </a:defRPr>
            </a:lvl3pPr>
            <a:lvl4pPr marL="1554434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4pPr>
            <a:lvl5pPr marL="2072579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5pPr>
            <a:lvl6pPr marL="2590724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6pPr>
            <a:lvl7pPr marL="3108869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7pPr>
            <a:lvl8pPr marL="3627013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8pPr>
            <a:lvl9pPr marL="4145158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3683-5692-4885-A03C-18E5AA0AA4D5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Proposed to LC Board of Trustees for approval on April 25,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26F-A2B5-4240-A0CF-09EADA62D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063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9960" y="2069042"/>
            <a:ext cx="587248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95160" y="2069042"/>
            <a:ext cx="587248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C805-3B54-408B-8E68-EA4EA9CEBA00}" type="datetime1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Proposed to LC Board of Trustees for approval on April 25,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26F-A2B5-4240-A0CF-09EADA62D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08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1760" y="413809"/>
            <a:ext cx="11917680" cy="150230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1760" y="1905318"/>
            <a:ext cx="5845492" cy="93376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51760" y="2839085"/>
            <a:ext cx="5845492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95160" y="1905318"/>
            <a:ext cx="5874280" cy="93376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95160" y="2839085"/>
            <a:ext cx="5874280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926D7-3440-4633-A274-EFF84B2C704B}" type="datetime1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Proposed to LC Board of Trustees for approval on April 25, 2024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26F-A2B5-4240-A0CF-09EADA62D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110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8C7FA-DB02-4BEA-B5CD-892BC1EFD5F6}" type="datetime1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Proposed to LC Board of Trustees for approval on April 25, 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26F-A2B5-4240-A0CF-09EADA62D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388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F0CC-4FCB-4086-B460-0D70D9C9B458}" type="datetime1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Proposed to LC Board of Trustees for approval on April 25, 2024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26F-A2B5-4240-A0CF-09EADA62D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620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1760" y="518160"/>
            <a:ext cx="4456535" cy="1813560"/>
          </a:xfrm>
        </p:spPr>
        <p:txBody>
          <a:bodyPr anchor="b"/>
          <a:lstStyle>
            <a:lvl1pPr>
              <a:defRPr sz="362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74280" y="1119082"/>
            <a:ext cx="6995160" cy="5523442"/>
          </a:xfrm>
        </p:spPr>
        <p:txBody>
          <a:bodyPr/>
          <a:lstStyle>
            <a:lvl1pPr>
              <a:defRPr sz="3627"/>
            </a:lvl1pPr>
            <a:lvl2pPr>
              <a:defRPr sz="3173"/>
            </a:lvl2pPr>
            <a:lvl3pPr>
              <a:defRPr sz="2720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1760" y="2331720"/>
            <a:ext cx="4456535" cy="4319800"/>
          </a:xfrm>
        </p:spPr>
        <p:txBody>
          <a:bodyPr/>
          <a:lstStyle>
            <a:lvl1pPr marL="0" indent="0">
              <a:buNone/>
              <a:defRPr sz="1813"/>
            </a:lvl1pPr>
            <a:lvl2pPr marL="518145" indent="0">
              <a:buNone/>
              <a:defRPr sz="1587"/>
            </a:lvl2pPr>
            <a:lvl3pPr marL="1036290" indent="0">
              <a:buNone/>
              <a:defRPr sz="1360"/>
            </a:lvl3pPr>
            <a:lvl4pPr marL="1554434" indent="0">
              <a:buNone/>
              <a:defRPr sz="1133"/>
            </a:lvl4pPr>
            <a:lvl5pPr marL="2072579" indent="0">
              <a:buNone/>
              <a:defRPr sz="1133"/>
            </a:lvl5pPr>
            <a:lvl6pPr marL="2590724" indent="0">
              <a:buNone/>
              <a:defRPr sz="1133"/>
            </a:lvl6pPr>
            <a:lvl7pPr marL="3108869" indent="0">
              <a:buNone/>
              <a:defRPr sz="1133"/>
            </a:lvl7pPr>
            <a:lvl8pPr marL="3627013" indent="0">
              <a:buNone/>
              <a:defRPr sz="1133"/>
            </a:lvl8pPr>
            <a:lvl9pPr marL="4145158" indent="0">
              <a:buNone/>
              <a:defRPr sz="11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B6770-5F9A-4213-9E26-A2CA08462B25}" type="datetime1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Proposed to LC Board of Trustees for approval on April 25,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26F-A2B5-4240-A0CF-09EADA62D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409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1760" y="518160"/>
            <a:ext cx="4456535" cy="1813560"/>
          </a:xfrm>
        </p:spPr>
        <p:txBody>
          <a:bodyPr anchor="b"/>
          <a:lstStyle>
            <a:lvl1pPr>
              <a:defRPr sz="362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74280" y="1119082"/>
            <a:ext cx="6995160" cy="5523442"/>
          </a:xfrm>
        </p:spPr>
        <p:txBody>
          <a:bodyPr anchor="t"/>
          <a:lstStyle>
            <a:lvl1pPr marL="0" indent="0">
              <a:buNone/>
              <a:defRPr sz="3627"/>
            </a:lvl1pPr>
            <a:lvl2pPr marL="518145" indent="0">
              <a:buNone/>
              <a:defRPr sz="3173"/>
            </a:lvl2pPr>
            <a:lvl3pPr marL="1036290" indent="0">
              <a:buNone/>
              <a:defRPr sz="2720"/>
            </a:lvl3pPr>
            <a:lvl4pPr marL="1554434" indent="0">
              <a:buNone/>
              <a:defRPr sz="2267"/>
            </a:lvl4pPr>
            <a:lvl5pPr marL="2072579" indent="0">
              <a:buNone/>
              <a:defRPr sz="2267"/>
            </a:lvl5pPr>
            <a:lvl6pPr marL="2590724" indent="0">
              <a:buNone/>
              <a:defRPr sz="2267"/>
            </a:lvl6pPr>
            <a:lvl7pPr marL="3108869" indent="0">
              <a:buNone/>
              <a:defRPr sz="2267"/>
            </a:lvl7pPr>
            <a:lvl8pPr marL="3627013" indent="0">
              <a:buNone/>
              <a:defRPr sz="2267"/>
            </a:lvl8pPr>
            <a:lvl9pPr marL="4145158" indent="0">
              <a:buNone/>
              <a:defRPr sz="2267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1760" y="2331720"/>
            <a:ext cx="4456535" cy="4319800"/>
          </a:xfrm>
        </p:spPr>
        <p:txBody>
          <a:bodyPr/>
          <a:lstStyle>
            <a:lvl1pPr marL="0" indent="0">
              <a:buNone/>
              <a:defRPr sz="1813"/>
            </a:lvl1pPr>
            <a:lvl2pPr marL="518145" indent="0">
              <a:buNone/>
              <a:defRPr sz="1587"/>
            </a:lvl2pPr>
            <a:lvl3pPr marL="1036290" indent="0">
              <a:buNone/>
              <a:defRPr sz="1360"/>
            </a:lvl3pPr>
            <a:lvl4pPr marL="1554434" indent="0">
              <a:buNone/>
              <a:defRPr sz="1133"/>
            </a:lvl4pPr>
            <a:lvl5pPr marL="2072579" indent="0">
              <a:buNone/>
              <a:defRPr sz="1133"/>
            </a:lvl5pPr>
            <a:lvl6pPr marL="2590724" indent="0">
              <a:buNone/>
              <a:defRPr sz="1133"/>
            </a:lvl6pPr>
            <a:lvl7pPr marL="3108869" indent="0">
              <a:buNone/>
              <a:defRPr sz="1133"/>
            </a:lvl7pPr>
            <a:lvl8pPr marL="3627013" indent="0">
              <a:buNone/>
              <a:defRPr sz="1133"/>
            </a:lvl8pPr>
            <a:lvl9pPr marL="4145158" indent="0">
              <a:buNone/>
              <a:defRPr sz="11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0B1AE-3D7E-4090-94F1-B5B21E5F5867}" type="datetime1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Proposed to LC Board of Trustees for approval on April 25,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26F-A2B5-4240-A0CF-09EADA62D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896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9960" y="413809"/>
            <a:ext cx="1191768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9960" y="2069042"/>
            <a:ext cx="1191768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9960" y="7203864"/>
            <a:ext cx="31089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D06C5-CE27-4A0C-9D7B-49912B1AE0BE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7080" y="7203864"/>
            <a:ext cx="46634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Proposed to LC Board of Trustees for approval on April 25,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758680" y="7203864"/>
            <a:ext cx="31089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CA26F-A2B5-4240-A0CF-09EADA62D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286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/>
  <p:txStyles>
    <p:titleStyle>
      <a:lvl1pPr algn="l" defTabSz="1036290" rtl="0" eaLnBrk="1" latinLnBrk="0" hangingPunct="1">
        <a:lnSpc>
          <a:spcPct val="90000"/>
        </a:lnSpc>
        <a:spcBef>
          <a:spcPct val="0"/>
        </a:spcBef>
        <a:buNone/>
        <a:defRPr sz="49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9072" indent="-259072" algn="l" defTabSz="103629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3173" kern="1200">
          <a:solidFill>
            <a:schemeClr val="tx1"/>
          </a:solidFill>
          <a:latin typeface="+mn-lt"/>
          <a:ea typeface="+mn-ea"/>
          <a:cs typeface="+mn-cs"/>
        </a:defRPr>
      </a:lvl1pPr>
      <a:lvl2pPr marL="777217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2pPr>
      <a:lvl3pPr marL="1295362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3pPr>
      <a:lvl4pPr marL="1813507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331651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849796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367941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886086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404230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1pPr>
      <a:lvl2pPr marL="518145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103629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55443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07257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59072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10886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627013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145158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2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F5E32D6-C1B6-409C-BA98-1A12291594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493649" cy="249348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18E14D1-2AE0-48D9-A9A9-4D2D9EDC9EB5}"/>
              </a:ext>
            </a:extLst>
          </p:cNvPr>
          <p:cNvSpPr/>
          <p:nvPr/>
        </p:nvSpPr>
        <p:spPr>
          <a:xfrm>
            <a:off x="10608188" y="132449"/>
            <a:ext cx="3044017" cy="8834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943" dirty="0"/>
              <a:t>Laredo College 2025-2026</a:t>
            </a:r>
          </a:p>
          <a:p>
            <a:pPr algn="ctr"/>
            <a:r>
              <a:rPr lang="en-US" sz="1943" dirty="0"/>
              <a:t>Organizational Structure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B57A2FD5-EABB-E4EB-A35C-4C7E8E0DF7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1350472"/>
              </p:ext>
            </p:extLst>
          </p:nvPr>
        </p:nvGraphicFramePr>
        <p:xfrm>
          <a:off x="283535" y="127738"/>
          <a:ext cx="13250530" cy="6566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814858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AC43A98-6FF5-BFA2-04F9-60116422EED2}"/>
              </a:ext>
            </a:extLst>
          </p:cNvPr>
          <p:cNvSpPr/>
          <p:nvPr/>
        </p:nvSpPr>
        <p:spPr>
          <a:xfrm>
            <a:off x="10783444" y="150876"/>
            <a:ext cx="2871929" cy="8763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940" dirty="0">
                <a:latin typeface="Arial" panose="020B0604020202020204" pitchFamily="34" charset="0"/>
                <a:cs typeface="Arial" panose="020B0604020202020204" pitchFamily="34" charset="0"/>
              </a:rPr>
              <a:t>2025-2026</a:t>
            </a:r>
          </a:p>
          <a:p>
            <a:pPr algn="ctr"/>
            <a:r>
              <a:rPr lang="en-US" sz="1940" dirty="0">
                <a:latin typeface="Arial" panose="020B0604020202020204" pitchFamily="34" charset="0"/>
                <a:cs typeface="Arial" panose="020B0604020202020204" pitchFamily="34" charset="0"/>
              </a:rPr>
              <a:t>Academic Affairs Division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610A08-C024-D88B-F590-DF5100881D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93649" cy="2493480"/>
          </a:xfrm>
          <a:prstGeom prst="rect">
            <a:avLst/>
          </a:prstGeom>
        </p:spPr>
      </p:pic>
      <p:graphicFrame>
        <p:nvGraphicFramePr>
          <p:cNvPr id="15" name="Diagram 14">
            <a:extLst>
              <a:ext uri="{FF2B5EF4-FFF2-40B4-BE49-F238E27FC236}">
                <a16:creationId xmlns:a16="http://schemas.microsoft.com/office/drawing/2014/main" id="{32829C7E-5D83-7BD4-56B3-6E448F7B2C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8750863"/>
              </p:ext>
            </p:extLst>
          </p:nvPr>
        </p:nvGraphicFramePr>
        <p:xfrm>
          <a:off x="299432" y="164592"/>
          <a:ext cx="13218735" cy="7202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40866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83444" y="150876"/>
            <a:ext cx="2871929" cy="8763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943" dirty="0"/>
              <a:t>2025-2026</a:t>
            </a:r>
          </a:p>
          <a:p>
            <a:pPr algn="ctr"/>
            <a:r>
              <a:rPr lang="en-US" sz="1943" dirty="0"/>
              <a:t>Academic Affairs Division</a:t>
            </a:r>
          </a:p>
          <a:p>
            <a:pPr algn="ctr"/>
            <a:r>
              <a:rPr lang="en-US" sz="1943" dirty="0"/>
              <a:t>(continued)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17FB195-68F5-4F2C-86B9-018012C4E4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493649" cy="2493480"/>
          </a:xfrm>
          <a:prstGeom prst="rect">
            <a:avLst/>
          </a:prstGeom>
        </p:spPr>
      </p:pic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27846EA-25DE-4C57-8626-4773828CC9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0446369"/>
              </p:ext>
            </p:extLst>
          </p:nvPr>
        </p:nvGraphicFramePr>
        <p:xfrm>
          <a:off x="0" y="307504"/>
          <a:ext cx="13170546" cy="71573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113936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88E5EBBD-2CD6-8B31-07A1-33544C5FCE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9009556"/>
              </p:ext>
            </p:extLst>
          </p:nvPr>
        </p:nvGraphicFramePr>
        <p:xfrm>
          <a:off x="274320" y="82296"/>
          <a:ext cx="13295376" cy="75392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D09E3557-B265-8A6E-5A24-DF38BC8CBB1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493649" cy="249348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F00371B0-B198-E9D7-9E25-F815D9BCCDD6}"/>
              </a:ext>
            </a:extLst>
          </p:cNvPr>
          <p:cNvSpPr/>
          <p:nvPr/>
        </p:nvSpPr>
        <p:spPr>
          <a:xfrm>
            <a:off x="10783444" y="150876"/>
            <a:ext cx="2871929" cy="8763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943" dirty="0"/>
              <a:t>2025-2026</a:t>
            </a:r>
          </a:p>
          <a:p>
            <a:pPr algn="ctr"/>
            <a:r>
              <a:rPr lang="en-US" sz="1943" dirty="0"/>
              <a:t>Student Success and Compliance Division</a:t>
            </a:r>
          </a:p>
        </p:txBody>
      </p:sp>
    </p:spTree>
    <p:extLst>
      <p:ext uri="{BB962C8B-B14F-4D97-AF65-F5344CB8AC3E}">
        <p14:creationId xmlns:p14="http://schemas.microsoft.com/office/powerpoint/2010/main" val="1233552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181791D-B5A9-4485-8C28-B270DCCB79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93649" cy="249348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1BD10DD-BD0E-B6BD-20C6-4CCA84087280}"/>
              </a:ext>
            </a:extLst>
          </p:cNvPr>
          <p:cNvSpPr/>
          <p:nvPr/>
        </p:nvSpPr>
        <p:spPr>
          <a:xfrm>
            <a:off x="10783444" y="150876"/>
            <a:ext cx="2871929" cy="8763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943" dirty="0"/>
              <a:t>2025-2026</a:t>
            </a:r>
          </a:p>
          <a:p>
            <a:pPr algn="ctr"/>
            <a:r>
              <a:rPr lang="en-US" sz="1943" dirty="0"/>
              <a:t>Finance &amp; Administration Division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7F0C9DD4-9EA2-F220-514A-03DA11025B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6240523"/>
              </p:ext>
            </p:extLst>
          </p:nvPr>
        </p:nvGraphicFramePr>
        <p:xfrm>
          <a:off x="411060" y="667051"/>
          <a:ext cx="12851934" cy="69544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84614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72057" y="148824"/>
            <a:ext cx="3181223" cy="10979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87003">
              <a:defRPr/>
            </a:pPr>
            <a:r>
              <a:rPr lang="en-US" sz="1943" dirty="0"/>
              <a:t>2025-2026 </a:t>
            </a:r>
          </a:p>
          <a:p>
            <a:pPr algn="ctr" defTabSz="987003">
              <a:defRPr/>
            </a:pPr>
            <a:r>
              <a:rPr lang="en-US" sz="1943" dirty="0"/>
              <a:t>Institutional Advancement Division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6465A6-513C-41D1-B75F-B81CE21C31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493649" cy="2493480"/>
          </a:xfrm>
          <a:prstGeom prst="rect">
            <a:avLst/>
          </a:prstGeom>
        </p:spPr>
      </p:pic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CBFFEF94-64A8-4489-831D-0EC5D7DCB3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18502661"/>
              </p:ext>
            </p:extLst>
          </p:nvPr>
        </p:nvGraphicFramePr>
        <p:xfrm>
          <a:off x="417469" y="0"/>
          <a:ext cx="12982662" cy="67472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305289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AE57D99-2C8E-C432-0E71-837B0048D8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5847048"/>
              </p:ext>
            </p:extLst>
          </p:nvPr>
        </p:nvGraphicFramePr>
        <p:xfrm>
          <a:off x="122001" y="680688"/>
          <a:ext cx="11940667" cy="6411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1B86028F-4483-D964-BE48-797D1973EC2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493649" cy="249348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FB3521E-8153-400E-EAF0-F02DE6A9A1B1}"/>
              </a:ext>
            </a:extLst>
          </p:cNvPr>
          <p:cNvSpPr/>
          <p:nvPr/>
        </p:nvSpPr>
        <p:spPr>
          <a:xfrm>
            <a:off x="10472057" y="148824"/>
            <a:ext cx="3181223" cy="10979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87003">
              <a:defRPr/>
            </a:pPr>
            <a:r>
              <a:rPr lang="en-US" sz="1943" dirty="0"/>
              <a:t>2025-2026 </a:t>
            </a:r>
          </a:p>
          <a:p>
            <a:pPr algn="ctr" defTabSz="987003">
              <a:defRPr/>
            </a:pPr>
            <a:r>
              <a:rPr lang="en-US" sz="1943" dirty="0"/>
              <a:t>Human Resources</a:t>
            </a:r>
          </a:p>
        </p:txBody>
      </p:sp>
    </p:spTree>
    <p:extLst>
      <p:ext uri="{BB962C8B-B14F-4D97-AF65-F5344CB8AC3E}">
        <p14:creationId xmlns:p14="http://schemas.microsoft.com/office/powerpoint/2010/main" val="1473086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FC76F5136C284C90DFA08ED1524D80" ma:contentTypeVersion="13" ma:contentTypeDescription="Create a new document." ma:contentTypeScope="" ma:versionID="5d6a1a3cdf3bc87e26aa1a3d25141a89">
  <xsd:schema xmlns:xsd="http://www.w3.org/2001/XMLSchema" xmlns:xs="http://www.w3.org/2001/XMLSchema" xmlns:p="http://schemas.microsoft.com/office/2006/metadata/properties" xmlns:ns3="38797ecd-7b50-446f-8f47-88ccf2f9adfd" xmlns:ns4="9093511b-b4e5-4cdb-bef5-4937a966f7e4" targetNamespace="http://schemas.microsoft.com/office/2006/metadata/properties" ma:root="true" ma:fieldsID="0e35e3f5a1df6a17c5c6f751719ca507" ns3:_="" ns4:_="">
    <xsd:import namespace="38797ecd-7b50-446f-8f47-88ccf2f9adfd"/>
    <xsd:import namespace="9093511b-b4e5-4cdb-bef5-4937a966f7e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797ecd-7b50-446f-8f47-88ccf2f9adf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93511b-b4e5-4cdb-bef5-4937a966f7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00D4397-484E-410F-8908-EF2A55653E67}">
  <ds:schemaRefs>
    <ds:schemaRef ds:uri="9093511b-b4e5-4cdb-bef5-4937a966f7e4"/>
    <ds:schemaRef ds:uri="http://purl.org/dc/terms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38797ecd-7b50-446f-8f47-88ccf2f9adfd"/>
  </ds:schemaRefs>
</ds:datastoreItem>
</file>

<file path=customXml/itemProps2.xml><?xml version="1.0" encoding="utf-8"?>
<ds:datastoreItem xmlns:ds="http://schemas.openxmlformats.org/officeDocument/2006/customXml" ds:itemID="{822DF136-BD41-4E9D-B9D5-C1BDAFB8E5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B1A6451-698A-4A4F-9548-EBB7667A9B77}">
  <ds:schemaRefs>
    <ds:schemaRef ds:uri="38797ecd-7b50-446f-8f47-88ccf2f9adfd"/>
    <ds:schemaRef ds:uri="9093511b-b4e5-4cdb-bef5-4937a966f7e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1718</TotalTime>
  <Words>1014</Words>
  <Application>Microsoft Office PowerPoint</Application>
  <PresentationFormat>Custom</PresentationFormat>
  <Paragraphs>337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Laredo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Laredo College Organizational Chart rev. 03_2022</dc:title>
  <dc:creator>Dr. David Arreazola</dc:creator>
  <cp:lastModifiedBy>Elizabeth Bocanegra</cp:lastModifiedBy>
  <cp:revision>224</cp:revision>
  <cp:lastPrinted>2025-09-29T18:02:57Z</cp:lastPrinted>
  <dcterms:created xsi:type="dcterms:W3CDTF">2018-05-14T22:38:20Z</dcterms:created>
  <dcterms:modified xsi:type="dcterms:W3CDTF">2025-09-29T21:09:35Z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0x01010050FC76F5136C284C90DFA08ED1524D80</vt:lpwstr>
  </property>
</Properties>
</file>